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61" r:id="rId5"/>
    <p:sldId id="265" r:id="rId6"/>
    <p:sldId id="260" r:id="rId7"/>
    <p:sldId id="259" r:id="rId8"/>
    <p:sldId id="258" r:id="rId9"/>
    <p:sldId id="264" r:id="rId10"/>
    <p:sldId id="257" r:id="rId11"/>
    <p:sldId id="266" r:id="rId1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55670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4085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806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2720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9253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587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3888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9324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3696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3741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4712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9CDC5-0A82-4E14-9DEC-D6C23F34B04B}" type="datetimeFigureOut">
              <a:rPr lang="es-EC" smtClean="0"/>
              <a:t>9/7/2025</a:t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867BA-B7C7-4CF9-9FCD-7055B5C161F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7958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b="1" dirty="0"/>
              <a:t>RENDICIÓN DE CUENTAS </a:t>
            </a:r>
            <a:br>
              <a:rPr lang="es-EC" b="1" dirty="0"/>
            </a:br>
            <a:r>
              <a:rPr lang="es-EC" b="1" dirty="0"/>
              <a:t>ENERO-DICIEMBRE 2024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C" dirty="0" err="1"/>
              <a:t>MSc</a:t>
            </a:r>
            <a:r>
              <a:rPr lang="es-EC" dirty="0"/>
              <a:t>. SANTIAGO LOZANO CEVALLOS</a:t>
            </a:r>
          </a:p>
          <a:p>
            <a:r>
              <a:rPr lang="es-EC" dirty="0"/>
              <a:t>VOCAL PRINCIPAL DEL GADP QUIROGA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5052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C" b="1" dirty="0"/>
              <a:t>FISCALIZACIÓN Y SEGUIMIENTO A PROCESOS ADMINISTRATIVOS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APORTES, OBSERVACIONES Y PROCESOS DE FISCALIZACIÓN AL PRESUPUESTO PARROQUIAL 2024 Y 2025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APORTES Y OBSERVACIONES AL PLAN DE DESARROLLO PARROQUIAL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SEGUIMIENTO Y SUGERENCIAS AL PLAN VIAL PARROQUIAL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VISITAS Y SUPERVISIÓN DE LAS RIBERAS DEL RÍO PICHAVÍ</a:t>
            </a:r>
          </a:p>
        </p:txBody>
      </p:sp>
    </p:spTree>
    <p:extLst>
      <p:ext uri="{BB962C8B-B14F-4D97-AF65-F5344CB8AC3E}">
        <p14:creationId xmlns:p14="http://schemas.microsoft.com/office/powerpoint/2010/main" val="3812705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1722" y="1934817"/>
            <a:ext cx="9144000" cy="2582311"/>
          </a:xfrm>
        </p:spPr>
        <p:txBody>
          <a:bodyPr>
            <a:noAutofit/>
          </a:bodyPr>
          <a:lstStyle/>
          <a:p>
            <a:r>
              <a:rPr lang="es-EC" sz="19900" b="1" dirty="0"/>
              <a:t>GRACIAS </a:t>
            </a:r>
          </a:p>
        </p:txBody>
      </p:sp>
    </p:spTree>
    <p:extLst>
      <p:ext uri="{BB962C8B-B14F-4D97-AF65-F5344CB8AC3E}">
        <p14:creationId xmlns:p14="http://schemas.microsoft.com/office/powerpoint/2010/main" val="80893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b="1" dirty="0"/>
              <a:t>QUE ES LA RENDICIÓN DE CUENTAS.. ?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PROCESO PARTICIPATIVO, PERIÓDICO, OPORTUNO, CLARO Y VERAZ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UNA VEZ AL AÑO          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OBLIGATORIO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CUMPLIMIENTO DE POLÍTICAS, PLANES, PROGRAMAS, PROYECTOS Y OBJETIVOS.</a:t>
            </a:r>
          </a:p>
          <a:p>
            <a:pPr marL="342900" indent="-342900">
              <a:buFontTx/>
              <a:buChar char="-"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17833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86679"/>
            <a:ext cx="9144000" cy="1974574"/>
          </a:xfrm>
        </p:spPr>
        <p:txBody>
          <a:bodyPr>
            <a:normAutofit fontScale="90000"/>
          </a:bodyPr>
          <a:lstStyle/>
          <a:p>
            <a:r>
              <a:rPr lang="es-EC" b="1" dirty="0"/>
              <a:t>ATRIBUCIONES  DE LOS VOCALES DE LA JUNTA PARROQUIAL ART. 68 COOTAD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326297"/>
            <a:ext cx="9144000" cy="2544416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INTERVENIR CON VOZ Y VOTO EN LAS SESIONES Y DELIBERACIONES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PRESENTACIÓN DE PROYECTOS, ACUERDOS Y RESOLUCIONES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INTERVENCIÓN EN LA ASAMBLEA PARROQUIAL, COMISIONES, DELEGACIONES Y REPRESENTACIONES.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FISCALIZAR LAS ACCIONES DEL EJECUTIVO PARROQUIAL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CUMPLIR CON LAS FUNCIONES QUE LE SEAN ENCOMENDADAS POR LA JUNTA PARROQUIAL</a:t>
            </a:r>
          </a:p>
        </p:txBody>
      </p:sp>
    </p:spTree>
    <p:extLst>
      <p:ext uri="{BB962C8B-B14F-4D97-AF65-F5344CB8AC3E}">
        <p14:creationId xmlns:p14="http://schemas.microsoft.com/office/powerpoint/2010/main" val="47769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C" b="1" dirty="0"/>
              <a:t>PERÍODO DE ELECCIÓN, COMISIONES Y SESIONES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/>
          <a:lstStyle/>
          <a:p>
            <a:pPr marL="342900" indent="-342900" algn="l">
              <a:buFontTx/>
              <a:buChar char="-"/>
            </a:pPr>
            <a:r>
              <a:rPr lang="es-EC" dirty="0"/>
              <a:t>PERÍODO 2023-2027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COMISION DE IGUALDAD DE GÉNERO- COMISIÓN DE VIALIDAD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23 SESIONES ORDINARIAS Y 1 SESIÓN CONMEMORATIVA</a:t>
            </a:r>
          </a:p>
        </p:txBody>
      </p:sp>
    </p:spTree>
    <p:extLst>
      <p:ext uri="{BB962C8B-B14F-4D97-AF65-F5344CB8AC3E}">
        <p14:creationId xmlns:p14="http://schemas.microsoft.com/office/powerpoint/2010/main" val="16448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b="1" dirty="0"/>
              <a:t>PROCESO DE GESTIÓN Y TRABAJO DESEMPEÑADO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lnSpcReduction="10000"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PARTICIPACIÓN EN TODAS LAS REUNIONES DEL GAD</a:t>
            </a:r>
          </a:p>
          <a:p>
            <a:pPr algn="l"/>
            <a:r>
              <a:rPr lang="es-EC" dirty="0"/>
              <a:t>-    ENTREVISTAS EN MEDIOS DE COMUNICACIÓN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VISITAS A LAS PARROQUIAS DE LA PROVINCIA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INVITACIONES A EVENTOS A NIVEL PROVINCIAL Y NACIONAL</a:t>
            </a:r>
          </a:p>
          <a:p>
            <a:pPr algn="l"/>
            <a:r>
              <a:rPr lang="es-EC" dirty="0"/>
              <a:t>-    PARTICIPACIÓN EN LAS FIESTAS TARDICIONALES Y CULTURALES</a:t>
            </a:r>
          </a:p>
          <a:p>
            <a:pPr marL="342900" indent="-342900">
              <a:buFontTx/>
              <a:buChar char="-"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798324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b="1" dirty="0"/>
              <a:t>PROCESOS DE GESTIÓN Y TRABAJO DESEMPEÑADO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2108959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PARTICIPACIÓN EN LA ESTRUCTURA DEL PDYOT PARROQUIAL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EMBAJADORES DE QUIROGA EN LOS PASEOS DEL CHAGRA DE IBARRA, OTAVALO, COTACACHI, TUMBABIRO, SAN ROQUE, NATABUELA, SAN JOSE DE MINAS…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APOYO EN LAS FESTIVIDADES DE LAS COMUNIDADES Y BARRIOS DE QUIROGA</a:t>
            </a:r>
          </a:p>
          <a:p>
            <a:pPr marL="342900" indent="-342900">
              <a:buFontTx/>
              <a:buChar char="-"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223386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b="1" dirty="0"/>
              <a:t>PROCESOS DE GESTIÓN Y TRABAJO DESEMPEÑADO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APOYO EN LA CONFORMACIÓN DE WARMY IMBABURA DE LA VICEPREFECTURA DE IMBABURA.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APOYO PARA LA REACTIVACIÓN DEL MERCADO QUIROGA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REUNIÓN CON LA FAMILIA MORALES PARA EL RESPETO DE LAS RIVERAS DEL RÍO PICHAVÍ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APORTES Y DONACIONES DE FUNDAS DE NAVIDAD PARA LAS COMUNIDADES.</a:t>
            </a:r>
          </a:p>
          <a:p>
            <a:pPr marL="342900" indent="-342900">
              <a:buFontTx/>
              <a:buChar char="-"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720900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b="1" dirty="0"/>
              <a:t>GESTIONES</a:t>
            </a:r>
            <a:br>
              <a:rPr lang="es-EC" b="1" dirty="0"/>
            </a:br>
            <a:endParaRPr lang="es-EC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016884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A CONAGOPARE NACIONAL POR TRANSFERENCIAS ECONÓMICAS DEL  GOBIERNO A LOS GADS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 LA PREFECTRA POR ESTUDIOS Y EJECUCIÓN DE LA VÍA ADOQUINA EN CUMBAS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AL MUNICIPIO POR CONTAMINACIÓN DEL RÍO PICHAVÍ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 LA PREFECTURA SOLICITANDO PRESENCIA DE MAQUINARIA PESADA</a:t>
            </a:r>
          </a:p>
          <a:p>
            <a:pPr marL="342900" indent="-342900">
              <a:buFontTx/>
              <a:buChar char="-"/>
            </a:pP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4013383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16764" y="1122363"/>
            <a:ext cx="9051235" cy="1925637"/>
          </a:xfrm>
        </p:spPr>
        <p:txBody>
          <a:bodyPr/>
          <a:lstStyle/>
          <a:p>
            <a:r>
              <a:rPr lang="es-EC" b="1" dirty="0"/>
              <a:t>DELEGACIONES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Tx/>
              <a:buChar char="-"/>
            </a:pPr>
            <a:r>
              <a:rPr lang="es-EC" dirty="0"/>
              <a:t>A LA MESA INTERSECTORIAL DE SALUD PARROQUIAL Y CANTONAL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TRABAJOS EN DESNUTRICIÓN INFANTIL CRÓNICA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 BRIGADAS MÉDICAS EN LAS COMUNIDADES DE LA PARROQUIA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COORDINACIÓN CON LAS INSTITUCIONES DEL GOBIERNO DESCONCENTRADO</a:t>
            </a:r>
          </a:p>
          <a:p>
            <a:pPr marL="342900" indent="-342900" algn="l">
              <a:buFontTx/>
              <a:buChar char="-"/>
            </a:pPr>
            <a:r>
              <a:rPr lang="es-EC" dirty="0"/>
              <a:t>ANALISIS DE AGUA DEL CENTRO PARROQUIAL Y JUNTA DE AGUAS DE LAS COMUNIDADES</a:t>
            </a:r>
          </a:p>
        </p:txBody>
      </p:sp>
    </p:spTree>
    <p:extLst>
      <p:ext uri="{BB962C8B-B14F-4D97-AF65-F5344CB8AC3E}">
        <p14:creationId xmlns:p14="http://schemas.microsoft.com/office/powerpoint/2010/main" val="31745506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407</Words>
  <Application>Microsoft Office PowerPoint</Application>
  <PresentationFormat>Panorámica</PresentationFormat>
  <Paragraphs>50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RENDICIÓN DE CUENTAS  ENERO-DICIEMBRE 2024</vt:lpstr>
      <vt:lpstr>QUE ES LA RENDICIÓN DE CUENTAS.. ?</vt:lpstr>
      <vt:lpstr>ATRIBUCIONES  DE LOS VOCALES DE LA JUNTA PARROQUIAL ART. 68 COOTAD</vt:lpstr>
      <vt:lpstr>PERÍODO DE ELECCIÓN, COMISIONES Y SESIONES</vt:lpstr>
      <vt:lpstr>PROCESO DE GESTIÓN Y TRABAJO DESEMPEÑADO</vt:lpstr>
      <vt:lpstr>PROCESOS DE GESTIÓN Y TRABAJO DESEMPEÑADO</vt:lpstr>
      <vt:lpstr>PROCESOS DE GESTIÓN Y TRABAJO DESEMPEÑADO</vt:lpstr>
      <vt:lpstr>GESTIONES </vt:lpstr>
      <vt:lpstr>DELEGACIONES</vt:lpstr>
      <vt:lpstr>FISCALIZACIÓN Y SEGUIMIENTO A PROCESOS ADMINISTRATIVOS</vt:lpstr>
      <vt:lpstr>GRACIAS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Anita</dc:creator>
  <cp:lastModifiedBy>Virginia Margarita Reinoso Vinueza</cp:lastModifiedBy>
  <cp:revision>7</cp:revision>
  <cp:lastPrinted>2025-07-10T04:39:56Z</cp:lastPrinted>
  <dcterms:created xsi:type="dcterms:W3CDTF">2025-07-09T13:42:27Z</dcterms:created>
  <dcterms:modified xsi:type="dcterms:W3CDTF">2025-07-10T04:42:02Z</dcterms:modified>
</cp:coreProperties>
</file>