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63" r:id="rId4"/>
    <p:sldId id="262" r:id="rId5"/>
    <p:sldId id="261" r:id="rId6"/>
    <p:sldId id="265" r:id="rId7"/>
    <p:sldId id="260" r:id="rId8"/>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3741" autoAdjust="0"/>
  </p:normalViewPr>
  <p:slideViewPr>
    <p:cSldViewPr snapToGrid="0">
      <p:cViewPr varScale="1">
        <p:scale>
          <a:sx n="62" d="100"/>
          <a:sy n="62" d="100"/>
        </p:scale>
        <p:origin x="82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EDDD5E-F72B-4056-8BD6-DFD0AA76098B}" type="doc">
      <dgm:prSet loTypeId="urn:microsoft.com/office/officeart/2005/8/layout/default" loCatId="list" qsTypeId="urn:microsoft.com/office/officeart/2005/8/quickstyle/simple1" qsCatId="simple" csTypeId="urn:microsoft.com/office/officeart/2005/8/colors/accent2_1" csCatId="accent2" phldr="1"/>
      <dgm:spPr/>
      <dgm:t>
        <a:bodyPr/>
        <a:lstStyle/>
        <a:p>
          <a:endParaRPr lang="es-EC"/>
        </a:p>
      </dgm:t>
    </dgm:pt>
    <dgm:pt modelId="{B82C81CD-76FD-499E-974C-5AEC7615A29B}">
      <dgm:prSet phldrT="[Texto]" custT="1"/>
      <dgm:spPr/>
      <dgm:t>
        <a:bodyPr/>
        <a:lstStyle/>
        <a:p>
          <a:r>
            <a:rPr lang="es-EC" sz="1600" dirty="0"/>
            <a:t>Participación en la sesión solemne del cantón Cotacachi y rendición de cuentas  de la parroquia Imantag </a:t>
          </a:r>
        </a:p>
      </dgm:t>
    </dgm:pt>
    <dgm:pt modelId="{44AB4F1B-D891-4A5F-969D-FC2EA47B989A}" type="parTrans" cxnId="{8AA8E0D9-7270-4F18-B50E-BB4BD6F1C539}">
      <dgm:prSet/>
      <dgm:spPr/>
      <dgm:t>
        <a:bodyPr/>
        <a:lstStyle/>
        <a:p>
          <a:endParaRPr lang="es-EC"/>
        </a:p>
      </dgm:t>
    </dgm:pt>
    <dgm:pt modelId="{57EE16A1-7A02-4243-A533-7541711CA76F}" type="sibTrans" cxnId="{8AA8E0D9-7270-4F18-B50E-BB4BD6F1C539}">
      <dgm:prSet/>
      <dgm:spPr/>
      <dgm:t>
        <a:bodyPr/>
        <a:lstStyle/>
        <a:p>
          <a:endParaRPr lang="es-EC"/>
        </a:p>
      </dgm:t>
    </dgm:pt>
    <dgm:pt modelId="{4C3A231F-DCF9-44B6-9D69-F4B6FADA8CA4}">
      <dgm:prSet phldrT="[Texto]" custT="1"/>
      <dgm:spPr/>
      <dgm:t>
        <a:bodyPr/>
        <a:lstStyle/>
        <a:p>
          <a:r>
            <a:rPr lang="es-EC" sz="1600" dirty="0"/>
            <a:t>Participación en el evento organizado por la prefectura de Imbabura, entrega de maquinaria pesada para trabajos viales </a:t>
          </a:r>
        </a:p>
      </dgm:t>
    </dgm:pt>
    <dgm:pt modelId="{27B39544-8E1A-4B19-892C-EBD07B01B27C}" type="parTrans" cxnId="{35CF7EEF-470A-4089-8FAB-A682FCC63802}">
      <dgm:prSet/>
      <dgm:spPr/>
      <dgm:t>
        <a:bodyPr/>
        <a:lstStyle/>
        <a:p>
          <a:endParaRPr lang="es-EC"/>
        </a:p>
      </dgm:t>
    </dgm:pt>
    <dgm:pt modelId="{5E0EBD35-98E1-47A0-AF0F-C753557B428D}" type="sibTrans" cxnId="{35CF7EEF-470A-4089-8FAB-A682FCC63802}">
      <dgm:prSet/>
      <dgm:spPr/>
      <dgm:t>
        <a:bodyPr/>
        <a:lstStyle/>
        <a:p>
          <a:endParaRPr lang="es-EC"/>
        </a:p>
      </dgm:t>
    </dgm:pt>
    <dgm:pt modelId="{945602C5-C91B-482D-923F-C9E26EA898DF}">
      <dgm:prSet phldrT="[Texto]" custT="1"/>
      <dgm:spPr/>
      <dgm:t>
        <a:bodyPr/>
        <a:lstStyle/>
        <a:p>
          <a:r>
            <a:rPr lang="es-EC" sz="1600" dirty="0"/>
            <a:t>Participación en la celebración ancestral de Hatun Puncha, festividades del Barrio la Victoria y festividades de la Jora 2024 </a:t>
          </a:r>
        </a:p>
      </dgm:t>
    </dgm:pt>
    <dgm:pt modelId="{3EEE38C0-8B12-4E2D-9689-23F0DF9EA3DA}" type="parTrans" cxnId="{65E2249F-CCB1-42BC-BEEC-DB7FEB90CCD9}">
      <dgm:prSet/>
      <dgm:spPr/>
      <dgm:t>
        <a:bodyPr/>
        <a:lstStyle/>
        <a:p>
          <a:endParaRPr lang="es-EC"/>
        </a:p>
      </dgm:t>
    </dgm:pt>
    <dgm:pt modelId="{E2573378-681A-46AA-9FBA-ACE4F8840F82}" type="sibTrans" cxnId="{65E2249F-CCB1-42BC-BEEC-DB7FEB90CCD9}">
      <dgm:prSet/>
      <dgm:spPr/>
      <dgm:t>
        <a:bodyPr/>
        <a:lstStyle/>
        <a:p>
          <a:endParaRPr lang="es-EC"/>
        </a:p>
      </dgm:t>
    </dgm:pt>
    <dgm:pt modelId="{26F9DDD7-BFC3-435F-B30A-CC59700E1F87}">
      <dgm:prSet phldrT="[Texto]" custT="1"/>
      <dgm:spPr/>
      <dgm:t>
        <a:bodyPr/>
        <a:lstStyle/>
        <a:p>
          <a:r>
            <a:rPr lang="es-EC" sz="1600" dirty="0"/>
            <a:t>Participación en la feria de seguridad ciudadana organizada por la policía nacional  </a:t>
          </a:r>
        </a:p>
      </dgm:t>
    </dgm:pt>
    <dgm:pt modelId="{3C0D87C2-8FC3-4E63-A09C-B489AD15FD9D}" type="parTrans" cxnId="{F459096B-101C-49B4-9135-94E575E94DA4}">
      <dgm:prSet/>
      <dgm:spPr/>
      <dgm:t>
        <a:bodyPr/>
        <a:lstStyle/>
        <a:p>
          <a:endParaRPr lang="es-EC"/>
        </a:p>
      </dgm:t>
    </dgm:pt>
    <dgm:pt modelId="{957095FF-2EF0-4E89-AE55-389AEF7CB0E7}" type="sibTrans" cxnId="{F459096B-101C-49B4-9135-94E575E94DA4}">
      <dgm:prSet/>
      <dgm:spPr/>
      <dgm:t>
        <a:bodyPr/>
        <a:lstStyle/>
        <a:p>
          <a:endParaRPr lang="es-EC"/>
        </a:p>
      </dgm:t>
    </dgm:pt>
    <dgm:pt modelId="{B19851A3-DDE1-4C7F-BB71-A8C705D369F1}">
      <dgm:prSet phldrT="[Texto]" custT="1"/>
      <dgm:spPr/>
      <dgm:t>
        <a:bodyPr/>
        <a:lstStyle/>
        <a:p>
          <a:r>
            <a:rPr lang="es-EC" sz="1600" dirty="0"/>
            <a:t>Participación de las festividades de nuestra patrona María Auxiliadora, festividades parroquialización de Quiroga, festividades del Chagra Quirogueño y representaciones a Quiroga con el mencionado Club a Nivel de la provincia  </a:t>
          </a:r>
        </a:p>
      </dgm:t>
    </dgm:pt>
    <dgm:pt modelId="{204F85EA-746D-44B1-AE35-CEA3064643C3}" type="parTrans" cxnId="{BAC4359E-4BAD-4DF5-B773-AD90AAE06057}">
      <dgm:prSet/>
      <dgm:spPr/>
      <dgm:t>
        <a:bodyPr/>
        <a:lstStyle/>
        <a:p>
          <a:endParaRPr lang="es-EC"/>
        </a:p>
      </dgm:t>
    </dgm:pt>
    <dgm:pt modelId="{B008CB40-E4CC-4B1F-8E7E-73CE88CE4FCD}" type="sibTrans" cxnId="{BAC4359E-4BAD-4DF5-B773-AD90AAE06057}">
      <dgm:prSet/>
      <dgm:spPr/>
      <dgm:t>
        <a:bodyPr/>
        <a:lstStyle/>
        <a:p>
          <a:endParaRPr lang="es-EC"/>
        </a:p>
      </dgm:t>
    </dgm:pt>
    <dgm:pt modelId="{2943B886-05E6-4983-BCDB-E93C49C81DDA}" type="pres">
      <dgm:prSet presAssocID="{28EDDD5E-F72B-4056-8BD6-DFD0AA76098B}" presName="diagram" presStyleCnt="0">
        <dgm:presLayoutVars>
          <dgm:dir/>
          <dgm:resizeHandles val="exact"/>
        </dgm:presLayoutVars>
      </dgm:prSet>
      <dgm:spPr/>
    </dgm:pt>
    <dgm:pt modelId="{B8CEEDB1-6570-4C07-A3FC-C543D934D1BA}" type="pres">
      <dgm:prSet presAssocID="{26F9DDD7-BFC3-435F-B30A-CC59700E1F87}" presName="node" presStyleLbl="node1" presStyleIdx="0" presStyleCnt="5" custScaleX="39950" custScaleY="11018" custLinFactNeighborX="-5876" custLinFactNeighborY="-5710">
        <dgm:presLayoutVars>
          <dgm:bulletEnabled val="1"/>
        </dgm:presLayoutVars>
      </dgm:prSet>
      <dgm:spPr/>
    </dgm:pt>
    <dgm:pt modelId="{2437CCE4-185F-4CC2-9588-17990EB00E41}" type="pres">
      <dgm:prSet presAssocID="{957095FF-2EF0-4E89-AE55-389AEF7CB0E7}" presName="sibTrans" presStyleCnt="0"/>
      <dgm:spPr/>
    </dgm:pt>
    <dgm:pt modelId="{10C307F7-3EC8-41C1-A28A-0591A9B5D16E}" type="pres">
      <dgm:prSet presAssocID="{B19851A3-DDE1-4C7F-BB71-A8C705D369F1}" presName="node" presStyleLbl="node1" presStyleIdx="1" presStyleCnt="5" custScaleX="40053" custScaleY="22383" custLinFactNeighborX="-55718" custLinFactNeighborY="13428">
        <dgm:presLayoutVars>
          <dgm:bulletEnabled val="1"/>
        </dgm:presLayoutVars>
      </dgm:prSet>
      <dgm:spPr/>
    </dgm:pt>
    <dgm:pt modelId="{B8DBB292-DEAE-423E-BCE9-84488FE86886}" type="pres">
      <dgm:prSet presAssocID="{B008CB40-E4CC-4B1F-8E7E-73CE88CE4FCD}" presName="sibTrans" presStyleCnt="0"/>
      <dgm:spPr/>
    </dgm:pt>
    <dgm:pt modelId="{ECA5E8A8-99FD-4F49-9ABC-C198CE3DD29E}" type="pres">
      <dgm:prSet presAssocID="{B82C81CD-76FD-499E-974C-5AEC7615A29B}" presName="node" presStyleLbl="node1" presStyleIdx="2" presStyleCnt="5" custScaleX="38781" custScaleY="10285" custLinFactNeighborX="-6454" custLinFactNeighborY="31193">
        <dgm:presLayoutVars>
          <dgm:bulletEnabled val="1"/>
        </dgm:presLayoutVars>
      </dgm:prSet>
      <dgm:spPr/>
    </dgm:pt>
    <dgm:pt modelId="{7EB15876-2327-4C49-9BE4-5FFC5743DA6B}" type="pres">
      <dgm:prSet presAssocID="{57EE16A1-7A02-4243-A533-7541711CA76F}" presName="sibTrans" presStyleCnt="0"/>
      <dgm:spPr/>
    </dgm:pt>
    <dgm:pt modelId="{34EC90B8-F9DA-4AA1-918E-580D7A699813}" type="pres">
      <dgm:prSet presAssocID="{4C3A231F-DCF9-44B6-9D69-F4B6FADA8CA4}" presName="node" presStyleLbl="node1" presStyleIdx="3" presStyleCnt="5" custScaleX="39476" custScaleY="13715" custLinFactNeighborX="-55522" custLinFactNeighborY="-1075">
        <dgm:presLayoutVars>
          <dgm:bulletEnabled val="1"/>
        </dgm:presLayoutVars>
      </dgm:prSet>
      <dgm:spPr/>
    </dgm:pt>
    <dgm:pt modelId="{E99FA315-A413-4244-B31F-6346313F197D}" type="pres">
      <dgm:prSet presAssocID="{5E0EBD35-98E1-47A0-AF0F-C753557B428D}" presName="sibTrans" presStyleCnt="0"/>
      <dgm:spPr/>
    </dgm:pt>
    <dgm:pt modelId="{F031F48C-9B62-452C-A60D-4E679C85B35C}" type="pres">
      <dgm:prSet presAssocID="{945602C5-C91B-482D-923F-C9E26EA898DF}" presName="node" presStyleLbl="node1" presStyleIdx="4" presStyleCnt="5" custScaleX="39423" custScaleY="12623" custLinFactNeighborX="-30939" custLinFactNeighborY="-15258">
        <dgm:presLayoutVars>
          <dgm:bulletEnabled val="1"/>
        </dgm:presLayoutVars>
      </dgm:prSet>
      <dgm:spPr/>
    </dgm:pt>
  </dgm:ptLst>
  <dgm:cxnLst>
    <dgm:cxn modelId="{AC526D3C-A12B-4D18-8AB8-7C97EEE35976}" type="presOf" srcId="{945602C5-C91B-482D-923F-C9E26EA898DF}" destId="{F031F48C-9B62-452C-A60D-4E679C85B35C}" srcOrd="0" destOrd="0" presId="urn:microsoft.com/office/officeart/2005/8/layout/default"/>
    <dgm:cxn modelId="{CAB40968-6315-4A1D-BADB-9E8D55DAE565}" type="presOf" srcId="{B19851A3-DDE1-4C7F-BB71-A8C705D369F1}" destId="{10C307F7-3EC8-41C1-A28A-0591A9B5D16E}" srcOrd="0" destOrd="0" presId="urn:microsoft.com/office/officeart/2005/8/layout/default"/>
    <dgm:cxn modelId="{F459096B-101C-49B4-9135-94E575E94DA4}" srcId="{28EDDD5E-F72B-4056-8BD6-DFD0AA76098B}" destId="{26F9DDD7-BFC3-435F-B30A-CC59700E1F87}" srcOrd="0" destOrd="0" parTransId="{3C0D87C2-8FC3-4E63-A09C-B489AD15FD9D}" sibTransId="{957095FF-2EF0-4E89-AE55-389AEF7CB0E7}"/>
    <dgm:cxn modelId="{5BA5417F-3E40-49B1-982F-7F7A46FD5519}" type="presOf" srcId="{B82C81CD-76FD-499E-974C-5AEC7615A29B}" destId="{ECA5E8A8-99FD-4F49-9ABC-C198CE3DD29E}" srcOrd="0" destOrd="0" presId="urn:microsoft.com/office/officeart/2005/8/layout/default"/>
    <dgm:cxn modelId="{4D04DC95-B82C-45A7-9CB1-5AEC0AE1AC71}" type="presOf" srcId="{28EDDD5E-F72B-4056-8BD6-DFD0AA76098B}" destId="{2943B886-05E6-4983-BCDB-E93C49C81DDA}" srcOrd="0" destOrd="0" presId="urn:microsoft.com/office/officeart/2005/8/layout/default"/>
    <dgm:cxn modelId="{BAC4359E-4BAD-4DF5-B773-AD90AAE06057}" srcId="{28EDDD5E-F72B-4056-8BD6-DFD0AA76098B}" destId="{B19851A3-DDE1-4C7F-BB71-A8C705D369F1}" srcOrd="1" destOrd="0" parTransId="{204F85EA-746D-44B1-AE35-CEA3064643C3}" sibTransId="{B008CB40-E4CC-4B1F-8E7E-73CE88CE4FCD}"/>
    <dgm:cxn modelId="{65E2249F-CCB1-42BC-BEEC-DB7FEB90CCD9}" srcId="{28EDDD5E-F72B-4056-8BD6-DFD0AA76098B}" destId="{945602C5-C91B-482D-923F-C9E26EA898DF}" srcOrd="4" destOrd="0" parTransId="{3EEE38C0-8B12-4E2D-9689-23F0DF9EA3DA}" sibTransId="{E2573378-681A-46AA-9FBA-ACE4F8840F82}"/>
    <dgm:cxn modelId="{8AA8E0D9-7270-4F18-B50E-BB4BD6F1C539}" srcId="{28EDDD5E-F72B-4056-8BD6-DFD0AA76098B}" destId="{B82C81CD-76FD-499E-974C-5AEC7615A29B}" srcOrd="2" destOrd="0" parTransId="{44AB4F1B-D891-4A5F-969D-FC2EA47B989A}" sibTransId="{57EE16A1-7A02-4243-A533-7541711CA76F}"/>
    <dgm:cxn modelId="{34FBA7DB-B68D-440D-A4CC-64175A97939B}" type="presOf" srcId="{26F9DDD7-BFC3-435F-B30A-CC59700E1F87}" destId="{B8CEEDB1-6570-4C07-A3FC-C543D934D1BA}" srcOrd="0" destOrd="0" presId="urn:microsoft.com/office/officeart/2005/8/layout/default"/>
    <dgm:cxn modelId="{A8AB80E3-E8F7-44C5-B960-C0338438000F}" type="presOf" srcId="{4C3A231F-DCF9-44B6-9D69-F4B6FADA8CA4}" destId="{34EC90B8-F9DA-4AA1-918E-580D7A699813}" srcOrd="0" destOrd="0" presId="urn:microsoft.com/office/officeart/2005/8/layout/default"/>
    <dgm:cxn modelId="{35CF7EEF-470A-4089-8FAB-A682FCC63802}" srcId="{28EDDD5E-F72B-4056-8BD6-DFD0AA76098B}" destId="{4C3A231F-DCF9-44B6-9D69-F4B6FADA8CA4}" srcOrd="3" destOrd="0" parTransId="{27B39544-8E1A-4B19-892C-EBD07B01B27C}" sibTransId="{5E0EBD35-98E1-47A0-AF0F-C753557B428D}"/>
    <dgm:cxn modelId="{35B43829-3AF0-443B-8CF4-69BCCE5B32F0}" type="presParOf" srcId="{2943B886-05E6-4983-BCDB-E93C49C81DDA}" destId="{B8CEEDB1-6570-4C07-A3FC-C543D934D1BA}" srcOrd="0" destOrd="0" presId="urn:microsoft.com/office/officeart/2005/8/layout/default"/>
    <dgm:cxn modelId="{7396D350-6A2E-49E0-9694-C8077393F2EC}" type="presParOf" srcId="{2943B886-05E6-4983-BCDB-E93C49C81DDA}" destId="{2437CCE4-185F-4CC2-9588-17990EB00E41}" srcOrd="1" destOrd="0" presId="urn:microsoft.com/office/officeart/2005/8/layout/default"/>
    <dgm:cxn modelId="{8B5510C7-4728-4CC5-B2F2-620218914B90}" type="presParOf" srcId="{2943B886-05E6-4983-BCDB-E93C49C81DDA}" destId="{10C307F7-3EC8-41C1-A28A-0591A9B5D16E}" srcOrd="2" destOrd="0" presId="urn:microsoft.com/office/officeart/2005/8/layout/default"/>
    <dgm:cxn modelId="{88BEA8DE-122C-4E13-A2EF-3D7B306FE3E7}" type="presParOf" srcId="{2943B886-05E6-4983-BCDB-E93C49C81DDA}" destId="{B8DBB292-DEAE-423E-BCE9-84488FE86886}" srcOrd="3" destOrd="0" presId="urn:microsoft.com/office/officeart/2005/8/layout/default"/>
    <dgm:cxn modelId="{138A8588-3A10-4A9B-A24C-1DE7BA0F1ABD}" type="presParOf" srcId="{2943B886-05E6-4983-BCDB-E93C49C81DDA}" destId="{ECA5E8A8-99FD-4F49-9ABC-C198CE3DD29E}" srcOrd="4" destOrd="0" presId="urn:microsoft.com/office/officeart/2005/8/layout/default"/>
    <dgm:cxn modelId="{23DF8788-A389-4EE8-B5E8-D9E629D8BB25}" type="presParOf" srcId="{2943B886-05E6-4983-BCDB-E93C49C81DDA}" destId="{7EB15876-2327-4C49-9BE4-5FFC5743DA6B}" srcOrd="5" destOrd="0" presId="urn:microsoft.com/office/officeart/2005/8/layout/default"/>
    <dgm:cxn modelId="{6365F7B7-1B4B-42DF-B464-0DE8EEDCFF73}" type="presParOf" srcId="{2943B886-05E6-4983-BCDB-E93C49C81DDA}" destId="{34EC90B8-F9DA-4AA1-918E-580D7A699813}" srcOrd="6" destOrd="0" presId="urn:microsoft.com/office/officeart/2005/8/layout/default"/>
    <dgm:cxn modelId="{4707821C-FFBD-48E7-B181-2EA59C8A55FF}" type="presParOf" srcId="{2943B886-05E6-4983-BCDB-E93C49C81DDA}" destId="{E99FA315-A413-4244-B31F-6346313F197D}" srcOrd="7" destOrd="0" presId="urn:microsoft.com/office/officeart/2005/8/layout/default"/>
    <dgm:cxn modelId="{531BC751-F967-4CE2-82C9-5B3385EEB645}" type="presParOf" srcId="{2943B886-05E6-4983-BCDB-E93C49C81DDA}" destId="{F031F48C-9B62-452C-A60D-4E679C85B35C}"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F3C942-6495-447D-A26C-B5DAE5153F58}" type="doc">
      <dgm:prSet loTypeId="urn:microsoft.com/office/officeart/2005/8/layout/radial4" loCatId="relationship" qsTypeId="urn:microsoft.com/office/officeart/2005/8/quickstyle/simple4" qsCatId="simple" csTypeId="urn:microsoft.com/office/officeart/2005/8/colors/accent2_1" csCatId="accent2" phldr="1"/>
      <dgm:spPr/>
      <dgm:t>
        <a:bodyPr/>
        <a:lstStyle/>
        <a:p>
          <a:endParaRPr lang="es-EC"/>
        </a:p>
      </dgm:t>
    </dgm:pt>
    <dgm:pt modelId="{5B203478-D774-4C6B-BF84-35387760B393}">
      <dgm:prSet phldrT="[Texto]"/>
      <dgm:spPr/>
      <dgm:t>
        <a:bodyPr/>
        <a:lstStyle/>
        <a:p>
          <a:r>
            <a:rPr lang="es-MX" dirty="0"/>
            <a:t>Gestión con la junta cantonal de protección de derechos humanos, para una charla de derechos de los niños en los vacacionales organizados por la junta parroquial, colaboración y entrega de refrigerios para los niños del campamento vacacional.  </a:t>
          </a:r>
          <a:endParaRPr lang="es-EC" dirty="0"/>
        </a:p>
      </dgm:t>
    </dgm:pt>
    <dgm:pt modelId="{F7082E66-DB11-4FB7-A021-D6B172DCBAA4}" type="parTrans" cxnId="{AFCC38F6-550A-4F9F-88E3-19F239B77E22}">
      <dgm:prSet/>
      <dgm:spPr/>
      <dgm:t>
        <a:bodyPr/>
        <a:lstStyle/>
        <a:p>
          <a:endParaRPr lang="es-EC"/>
        </a:p>
      </dgm:t>
    </dgm:pt>
    <dgm:pt modelId="{97FBB465-35BC-44B0-A11A-F64C5205753C}" type="sibTrans" cxnId="{AFCC38F6-550A-4F9F-88E3-19F239B77E22}">
      <dgm:prSet/>
      <dgm:spPr/>
      <dgm:t>
        <a:bodyPr/>
        <a:lstStyle/>
        <a:p>
          <a:endParaRPr lang="es-EC"/>
        </a:p>
      </dgm:t>
    </dgm:pt>
    <dgm:pt modelId="{36F8A467-F959-48A4-8B53-8FC63A27B34F}">
      <dgm:prSet phldrT="[Texto]"/>
      <dgm:spPr/>
      <dgm:t>
        <a:bodyPr/>
        <a:lstStyle/>
        <a:p>
          <a:r>
            <a:rPr lang="es-MX" dirty="0"/>
            <a:t>Gestión con la municipalidad de Cotacachi de 400 fundas de navidad para ser entregadas con el club hípico Chagra Quirogueño, Reina de Quiroga y Estrellita de Navidad en las comunidades de la parroquia. </a:t>
          </a:r>
          <a:endParaRPr lang="es-EC" dirty="0"/>
        </a:p>
      </dgm:t>
    </dgm:pt>
    <dgm:pt modelId="{E0C04719-1D45-4A6A-BFAD-87A1D2474E0A}" type="parTrans" cxnId="{4E18832F-AAC9-4184-B613-2498F1856A24}">
      <dgm:prSet/>
      <dgm:spPr/>
      <dgm:t>
        <a:bodyPr/>
        <a:lstStyle/>
        <a:p>
          <a:endParaRPr lang="es-EC"/>
        </a:p>
      </dgm:t>
    </dgm:pt>
    <dgm:pt modelId="{7C4BB1BE-2A9D-4BE9-8E23-9E1ED87A5DF9}" type="sibTrans" cxnId="{4E18832F-AAC9-4184-B613-2498F1856A24}">
      <dgm:prSet/>
      <dgm:spPr/>
      <dgm:t>
        <a:bodyPr/>
        <a:lstStyle/>
        <a:p>
          <a:endParaRPr lang="es-EC"/>
        </a:p>
      </dgm:t>
    </dgm:pt>
    <dgm:pt modelId="{EB8F44C3-9B95-4B86-9784-A4A5844A7C0A}">
      <dgm:prSet phldrT="[Texto]"/>
      <dgm:spPr/>
      <dgm:t>
        <a:bodyPr/>
        <a:lstStyle/>
        <a:p>
          <a:r>
            <a:rPr lang="es-MX" dirty="0"/>
            <a:t>De manera personal se ha entregado funditas de navidad en las comunidades de Cóndor Loma, ingreso Arrayanes, San Antonio del Punge y vía a la laguna, además se pudo colaborar con la reinita del barrio la Victoria, reinita de Quiroga para una navidad sin mendicidad. </a:t>
          </a:r>
          <a:endParaRPr lang="es-EC" dirty="0"/>
        </a:p>
      </dgm:t>
    </dgm:pt>
    <dgm:pt modelId="{C9B8C0CF-618C-439E-9220-C3EBE8F386F7}" type="parTrans" cxnId="{13A19C47-3083-42DC-B374-D98EC9312E58}">
      <dgm:prSet/>
      <dgm:spPr/>
      <dgm:t>
        <a:bodyPr/>
        <a:lstStyle/>
        <a:p>
          <a:endParaRPr lang="es-EC"/>
        </a:p>
      </dgm:t>
    </dgm:pt>
    <dgm:pt modelId="{2A7322A0-7A0E-46A3-8005-B1262BF6E39F}" type="sibTrans" cxnId="{13A19C47-3083-42DC-B374-D98EC9312E58}">
      <dgm:prSet/>
      <dgm:spPr/>
      <dgm:t>
        <a:bodyPr/>
        <a:lstStyle/>
        <a:p>
          <a:endParaRPr lang="es-EC"/>
        </a:p>
      </dgm:t>
    </dgm:pt>
    <dgm:pt modelId="{9FCC17D5-52AA-424A-B07A-F8EAD1BCED39}">
      <dgm:prSet phldrT="[Texto]"/>
      <dgm:spPr/>
      <dgm:t>
        <a:bodyPr/>
        <a:lstStyle/>
        <a:p>
          <a:r>
            <a:rPr lang="es-MX" b="1" dirty="0"/>
            <a:t>GESTIONES SOCIALES </a:t>
          </a:r>
          <a:endParaRPr lang="es-EC" b="1" dirty="0"/>
        </a:p>
      </dgm:t>
    </dgm:pt>
    <dgm:pt modelId="{C85B0BCC-EF68-42DD-9E6D-71BBED0FC9BA}" type="sibTrans" cxnId="{5888623A-2231-4E05-AACC-CA2AE4F526FD}">
      <dgm:prSet/>
      <dgm:spPr/>
      <dgm:t>
        <a:bodyPr/>
        <a:lstStyle/>
        <a:p>
          <a:endParaRPr lang="es-EC"/>
        </a:p>
      </dgm:t>
    </dgm:pt>
    <dgm:pt modelId="{E763E913-69A0-4AA2-8058-DDB423B62A60}" type="parTrans" cxnId="{5888623A-2231-4E05-AACC-CA2AE4F526FD}">
      <dgm:prSet/>
      <dgm:spPr/>
      <dgm:t>
        <a:bodyPr/>
        <a:lstStyle/>
        <a:p>
          <a:endParaRPr lang="es-EC"/>
        </a:p>
      </dgm:t>
    </dgm:pt>
    <dgm:pt modelId="{C57FAC7E-53F2-4AE0-88F6-5B7F9C8ADA05}" type="pres">
      <dgm:prSet presAssocID="{E1F3C942-6495-447D-A26C-B5DAE5153F58}" presName="cycle" presStyleCnt="0">
        <dgm:presLayoutVars>
          <dgm:chMax val="1"/>
          <dgm:dir/>
          <dgm:animLvl val="ctr"/>
          <dgm:resizeHandles val="exact"/>
        </dgm:presLayoutVars>
      </dgm:prSet>
      <dgm:spPr/>
    </dgm:pt>
    <dgm:pt modelId="{F62E48FE-87CA-4384-BE8F-821D6F4F6332}" type="pres">
      <dgm:prSet presAssocID="{9FCC17D5-52AA-424A-B07A-F8EAD1BCED39}" presName="centerShape" presStyleLbl="node0" presStyleIdx="0" presStyleCnt="1"/>
      <dgm:spPr/>
    </dgm:pt>
    <dgm:pt modelId="{3A99A5C3-87E1-4B60-A909-CF709F66C57C}" type="pres">
      <dgm:prSet presAssocID="{F7082E66-DB11-4FB7-A021-D6B172DCBAA4}" presName="parTrans" presStyleLbl="bgSibTrans2D1" presStyleIdx="0" presStyleCnt="3"/>
      <dgm:spPr/>
    </dgm:pt>
    <dgm:pt modelId="{D34D3AC8-0DAF-4F83-8704-CA47A0215101}" type="pres">
      <dgm:prSet presAssocID="{5B203478-D774-4C6B-BF84-35387760B393}" presName="node" presStyleLbl="node1" presStyleIdx="0" presStyleCnt="3" custRadScaleRad="142607" custRadScaleInc="-9064">
        <dgm:presLayoutVars>
          <dgm:bulletEnabled val="1"/>
        </dgm:presLayoutVars>
      </dgm:prSet>
      <dgm:spPr/>
    </dgm:pt>
    <dgm:pt modelId="{EEA46BE7-FDB1-4E16-A10B-2E466BA035B1}" type="pres">
      <dgm:prSet presAssocID="{E0C04719-1D45-4A6A-BFAD-87A1D2474E0A}" presName="parTrans" presStyleLbl="bgSibTrans2D1" presStyleIdx="1" presStyleCnt="3"/>
      <dgm:spPr/>
    </dgm:pt>
    <dgm:pt modelId="{04239C56-345C-4335-B172-C13813DD74D6}" type="pres">
      <dgm:prSet presAssocID="{36F8A467-F959-48A4-8B53-8FC63A27B34F}" presName="node" presStyleLbl="node1" presStyleIdx="1" presStyleCnt="3">
        <dgm:presLayoutVars>
          <dgm:bulletEnabled val="1"/>
        </dgm:presLayoutVars>
      </dgm:prSet>
      <dgm:spPr/>
    </dgm:pt>
    <dgm:pt modelId="{C471BBF9-96D7-47AC-B54C-7DF2936621FF}" type="pres">
      <dgm:prSet presAssocID="{C9B8C0CF-618C-439E-9220-C3EBE8F386F7}" presName="parTrans" presStyleLbl="bgSibTrans2D1" presStyleIdx="2" presStyleCnt="3"/>
      <dgm:spPr/>
    </dgm:pt>
    <dgm:pt modelId="{B4099FC9-A2BC-426D-BD0E-014840055124}" type="pres">
      <dgm:prSet presAssocID="{EB8F44C3-9B95-4B86-9784-A4A5844A7C0A}" presName="node" presStyleLbl="node1" presStyleIdx="2" presStyleCnt="3" custRadScaleRad="116430" custRadScaleInc="30724">
        <dgm:presLayoutVars>
          <dgm:bulletEnabled val="1"/>
        </dgm:presLayoutVars>
      </dgm:prSet>
      <dgm:spPr/>
    </dgm:pt>
  </dgm:ptLst>
  <dgm:cxnLst>
    <dgm:cxn modelId="{4E18832F-AAC9-4184-B613-2498F1856A24}" srcId="{9FCC17D5-52AA-424A-B07A-F8EAD1BCED39}" destId="{36F8A467-F959-48A4-8B53-8FC63A27B34F}" srcOrd="1" destOrd="0" parTransId="{E0C04719-1D45-4A6A-BFAD-87A1D2474E0A}" sibTransId="{7C4BB1BE-2A9D-4BE9-8E23-9E1ED87A5DF9}"/>
    <dgm:cxn modelId="{5888623A-2231-4E05-AACC-CA2AE4F526FD}" srcId="{E1F3C942-6495-447D-A26C-B5DAE5153F58}" destId="{9FCC17D5-52AA-424A-B07A-F8EAD1BCED39}" srcOrd="0" destOrd="0" parTransId="{E763E913-69A0-4AA2-8058-DDB423B62A60}" sibTransId="{C85B0BCC-EF68-42DD-9E6D-71BBED0FC9BA}"/>
    <dgm:cxn modelId="{6EF08567-AB13-4225-9AC9-E3450D2B9D2F}" type="presOf" srcId="{E0C04719-1D45-4A6A-BFAD-87A1D2474E0A}" destId="{EEA46BE7-FDB1-4E16-A10B-2E466BA035B1}" srcOrd="0" destOrd="0" presId="urn:microsoft.com/office/officeart/2005/8/layout/radial4"/>
    <dgm:cxn modelId="{13A19C47-3083-42DC-B374-D98EC9312E58}" srcId="{9FCC17D5-52AA-424A-B07A-F8EAD1BCED39}" destId="{EB8F44C3-9B95-4B86-9784-A4A5844A7C0A}" srcOrd="2" destOrd="0" parTransId="{C9B8C0CF-618C-439E-9220-C3EBE8F386F7}" sibTransId="{2A7322A0-7A0E-46A3-8005-B1262BF6E39F}"/>
    <dgm:cxn modelId="{7FDC4B76-C0DF-4AE6-9B71-696B6AAE87B5}" type="presOf" srcId="{EB8F44C3-9B95-4B86-9784-A4A5844A7C0A}" destId="{B4099FC9-A2BC-426D-BD0E-014840055124}" srcOrd="0" destOrd="0" presId="urn:microsoft.com/office/officeart/2005/8/layout/radial4"/>
    <dgm:cxn modelId="{6912227E-68CF-4454-ACD9-95699D160DA1}" type="presOf" srcId="{F7082E66-DB11-4FB7-A021-D6B172DCBAA4}" destId="{3A99A5C3-87E1-4B60-A909-CF709F66C57C}" srcOrd="0" destOrd="0" presId="urn:microsoft.com/office/officeart/2005/8/layout/radial4"/>
    <dgm:cxn modelId="{B405448A-48FC-4AE5-9A43-53D77A0F0A0C}" type="presOf" srcId="{C9B8C0CF-618C-439E-9220-C3EBE8F386F7}" destId="{C471BBF9-96D7-47AC-B54C-7DF2936621FF}" srcOrd="0" destOrd="0" presId="urn:microsoft.com/office/officeart/2005/8/layout/radial4"/>
    <dgm:cxn modelId="{7C01DDAA-B2C2-4988-8674-71626B1E7070}" type="presOf" srcId="{9FCC17D5-52AA-424A-B07A-F8EAD1BCED39}" destId="{F62E48FE-87CA-4384-BE8F-821D6F4F6332}" srcOrd="0" destOrd="0" presId="urn:microsoft.com/office/officeart/2005/8/layout/radial4"/>
    <dgm:cxn modelId="{F2BC77B9-E325-4253-844A-0341F6655568}" type="presOf" srcId="{36F8A467-F959-48A4-8B53-8FC63A27B34F}" destId="{04239C56-345C-4335-B172-C13813DD74D6}" srcOrd="0" destOrd="0" presId="urn:microsoft.com/office/officeart/2005/8/layout/radial4"/>
    <dgm:cxn modelId="{D82FF8D6-CEEF-413F-AC57-47E9C8D360D5}" type="presOf" srcId="{5B203478-D774-4C6B-BF84-35387760B393}" destId="{D34D3AC8-0DAF-4F83-8704-CA47A0215101}" srcOrd="0" destOrd="0" presId="urn:microsoft.com/office/officeart/2005/8/layout/radial4"/>
    <dgm:cxn modelId="{8E8137E3-31EA-4ABD-8761-1C6CD0586CAD}" type="presOf" srcId="{E1F3C942-6495-447D-A26C-B5DAE5153F58}" destId="{C57FAC7E-53F2-4AE0-88F6-5B7F9C8ADA05}" srcOrd="0" destOrd="0" presId="urn:microsoft.com/office/officeart/2005/8/layout/radial4"/>
    <dgm:cxn modelId="{AFCC38F6-550A-4F9F-88E3-19F239B77E22}" srcId="{9FCC17D5-52AA-424A-B07A-F8EAD1BCED39}" destId="{5B203478-D774-4C6B-BF84-35387760B393}" srcOrd="0" destOrd="0" parTransId="{F7082E66-DB11-4FB7-A021-D6B172DCBAA4}" sibTransId="{97FBB465-35BC-44B0-A11A-F64C5205753C}"/>
    <dgm:cxn modelId="{8B418C31-DEE1-4D3D-90CD-5B6F0D15BB6E}" type="presParOf" srcId="{C57FAC7E-53F2-4AE0-88F6-5B7F9C8ADA05}" destId="{F62E48FE-87CA-4384-BE8F-821D6F4F6332}" srcOrd="0" destOrd="0" presId="urn:microsoft.com/office/officeart/2005/8/layout/radial4"/>
    <dgm:cxn modelId="{262FDDAC-E8BC-49F5-9583-1875FDE3E8D8}" type="presParOf" srcId="{C57FAC7E-53F2-4AE0-88F6-5B7F9C8ADA05}" destId="{3A99A5C3-87E1-4B60-A909-CF709F66C57C}" srcOrd="1" destOrd="0" presId="urn:microsoft.com/office/officeart/2005/8/layout/radial4"/>
    <dgm:cxn modelId="{40B758A9-4103-4E5A-A2D7-58FABED49567}" type="presParOf" srcId="{C57FAC7E-53F2-4AE0-88F6-5B7F9C8ADA05}" destId="{D34D3AC8-0DAF-4F83-8704-CA47A0215101}" srcOrd="2" destOrd="0" presId="urn:microsoft.com/office/officeart/2005/8/layout/radial4"/>
    <dgm:cxn modelId="{4F553B1A-9725-452B-8A6B-C40F8384F5A9}" type="presParOf" srcId="{C57FAC7E-53F2-4AE0-88F6-5B7F9C8ADA05}" destId="{EEA46BE7-FDB1-4E16-A10B-2E466BA035B1}" srcOrd="3" destOrd="0" presId="urn:microsoft.com/office/officeart/2005/8/layout/radial4"/>
    <dgm:cxn modelId="{E150EABA-9461-475D-B0E7-2507C2119FAA}" type="presParOf" srcId="{C57FAC7E-53F2-4AE0-88F6-5B7F9C8ADA05}" destId="{04239C56-345C-4335-B172-C13813DD74D6}" srcOrd="4" destOrd="0" presId="urn:microsoft.com/office/officeart/2005/8/layout/radial4"/>
    <dgm:cxn modelId="{7572E323-5269-4A64-898D-A7DC25CA5352}" type="presParOf" srcId="{C57FAC7E-53F2-4AE0-88F6-5B7F9C8ADA05}" destId="{C471BBF9-96D7-47AC-B54C-7DF2936621FF}" srcOrd="5" destOrd="0" presId="urn:microsoft.com/office/officeart/2005/8/layout/radial4"/>
    <dgm:cxn modelId="{BE347E38-2DA0-4A66-B1A8-34C6E97D61D3}" type="presParOf" srcId="{C57FAC7E-53F2-4AE0-88F6-5B7F9C8ADA05}" destId="{B4099FC9-A2BC-426D-BD0E-014840055124}"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2F0BDB-60D5-404A-923D-B5D59EBF6BEC}" type="doc">
      <dgm:prSet loTypeId="urn:microsoft.com/office/officeart/2008/layout/VerticalCurvedList" loCatId="list" qsTypeId="urn:microsoft.com/office/officeart/2005/8/quickstyle/simple3" qsCatId="simple" csTypeId="urn:microsoft.com/office/officeart/2005/8/colors/accent2_2" csCatId="accent2" phldr="1"/>
      <dgm:spPr/>
      <dgm:t>
        <a:bodyPr/>
        <a:lstStyle/>
        <a:p>
          <a:endParaRPr lang="es-EC"/>
        </a:p>
      </dgm:t>
    </dgm:pt>
    <dgm:pt modelId="{2047A378-F5C1-4668-B927-DD45DF701177}">
      <dgm:prSet phldrT="[Texto]"/>
      <dgm:spPr/>
      <dgm:t>
        <a:bodyPr/>
        <a:lstStyle/>
        <a:p>
          <a:r>
            <a:rPr lang="es-EC" b="1" dirty="0"/>
            <a:t>Gestión a través de la Municipalidad de Santa Ana de Cotacachi, dejando comprometido el presupuesto en el año 2024 para adquisición e implementación de juegos infantiles para el parque de la familia y para el barrio la Victoria. </a:t>
          </a:r>
          <a:endParaRPr lang="es-EC" dirty="0"/>
        </a:p>
      </dgm:t>
    </dgm:pt>
    <dgm:pt modelId="{C71D29DF-AE58-43F3-BFAD-8CFD51159B34}" type="parTrans" cxnId="{D2599FAE-7703-4DF0-8429-3C0D83527A6D}">
      <dgm:prSet/>
      <dgm:spPr/>
      <dgm:t>
        <a:bodyPr/>
        <a:lstStyle/>
        <a:p>
          <a:endParaRPr lang="es-EC"/>
        </a:p>
      </dgm:t>
    </dgm:pt>
    <dgm:pt modelId="{F758C417-929F-4F32-83EA-AEE879F31C29}" type="sibTrans" cxnId="{D2599FAE-7703-4DF0-8429-3C0D83527A6D}">
      <dgm:prSet/>
      <dgm:spPr/>
      <dgm:t>
        <a:bodyPr/>
        <a:lstStyle/>
        <a:p>
          <a:endParaRPr lang="es-EC"/>
        </a:p>
      </dgm:t>
    </dgm:pt>
    <dgm:pt modelId="{A06925C3-D735-49DD-9F8E-C538F50E0D88}">
      <dgm:prSet phldrT="[Texto]"/>
      <dgm:spPr/>
      <dgm:t>
        <a:bodyPr/>
        <a:lstStyle/>
        <a:p>
          <a:r>
            <a:rPr lang="es-EC" b="1" dirty="0"/>
            <a:t>Gestión a través de la Municipalidad de Santa Ana de Cotacachi, se dejó  comprometido en el mes de diciembre del 2024 el presupuesto para capacitaciones en los temas de: derechos (ferias ciudadanas con alumnos), ocupación del tiempo libre (danza, repostería y manualidades)  </a:t>
          </a:r>
        </a:p>
      </dgm:t>
    </dgm:pt>
    <dgm:pt modelId="{2B72EFB0-151A-4C9C-9B59-96FFA1045F45}" type="parTrans" cxnId="{AAFC3583-7C13-495A-B976-5BBCE1134CF1}">
      <dgm:prSet/>
      <dgm:spPr/>
      <dgm:t>
        <a:bodyPr/>
        <a:lstStyle/>
        <a:p>
          <a:endParaRPr lang="es-EC"/>
        </a:p>
      </dgm:t>
    </dgm:pt>
    <dgm:pt modelId="{42FA4159-809D-47BE-B674-83498CA2AF47}" type="sibTrans" cxnId="{AAFC3583-7C13-495A-B976-5BBCE1134CF1}">
      <dgm:prSet/>
      <dgm:spPr/>
      <dgm:t>
        <a:bodyPr/>
        <a:lstStyle/>
        <a:p>
          <a:endParaRPr lang="es-EC"/>
        </a:p>
      </dgm:t>
    </dgm:pt>
    <dgm:pt modelId="{67C38EE8-6541-4608-B88A-7BC808931A4D}">
      <dgm:prSet phldrT="[Texto]"/>
      <dgm:spPr/>
      <dgm:t>
        <a:bodyPr/>
        <a:lstStyle/>
        <a:p>
          <a:r>
            <a:rPr lang="es-EC" b="1" dirty="0"/>
            <a:t>Gestión a través de la Municipalidad de Santa Ana de Cotacachi, el equipo técnico de adulto mayor comprendido por 2 talleristas, una psicóloga clínica, una trabajadora social , un terapista ocupacional y una terapista física, brindan servicio gratuito una vez a la semana a Cáritas y a la comunidad de San Martín atendiendo de esta manera a 70 adultos mayores de manera aproximada.</a:t>
          </a:r>
          <a:endParaRPr lang="es-EC" dirty="0"/>
        </a:p>
      </dgm:t>
    </dgm:pt>
    <dgm:pt modelId="{C9A71AE2-5FBD-4AAD-8F5E-AB75958CA0B0}" type="parTrans" cxnId="{57E98449-91EE-42F4-8B7F-CAA86935DD51}">
      <dgm:prSet/>
      <dgm:spPr/>
      <dgm:t>
        <a:bodyPr/>
        <a:lstStyle/>
        <a:p>
          <a:endParaRPr lang="es-EC"/>
        </a:p>
      </dgm:t>
    </dgm:pt>
    <dgm:pt modelId="{D8346912-31F7-4E23-BA3B-01706A0284D2}" type="sibTrans" cxnId="{57E98449-91EE-42F4-8B7F-CAA86935DD51}">
      <dgm:prSet/>
      <dgm:spPr/>
      <dgm:t>
        <a:bodyPr/>
        <a:lstStyle/>
        <a:p>
          <a:endParaRPr lang="es-EC"/>
        </a:p>
      </dgm:t>
    </dgm:pt>
    <dgm:pt modelId="{923348B6-3761-4D4E-958A-BB2C1F98476A}">
      <dgm:prSet phldrT="[Texto]"/>
      <dgm:spPr/>
      <dgm:t>
        <a:bodyPr/>
        <a:lstStyle/>
        <a:p>
          <a:r>
            <a:rPr lang="es-MX" b="1" dirty="0"/>
            <a:t>Garantizando el tema de derechos se ha podido gestionar en el ámbito deportivo que la bailo terapia sea permanente durante el año 2024 dos veces por semana, este rubro es cubierto por la Municipalidad de Santa Ana de Cotacachi.   </a:t>
          </a:r>
          <a:endParaRPr lang="es-EC" b="1" dirty="0"/>
        </a:p>
      </dgm:t>
    </dgm:pt>
    <dgm:pt modelId="{596885E5-D9D2-443A-9643-7710AC714909}" type="parTrans" cxnId="{6EF3397A-6661-419A-BDCD-C710D2719B63}">
      <dgm:prSet/>
      <dgm:spPr/>
      <dgm:t>
        <a:bodyPr/>
        <a:lstStyle/>
        <a:p>
          <a:endParaRPr lang="es-EC"/>
        </a:p>
      </dgm:t>
    </dgm:pt>
    <dgm:pt modelId="{B5D02701-947D-4E6E-8C84-9CDAC1202979}" type="sibTrans" cxnId="{6EF3397A-6661-419A-BDCD-C710D2719B63}">
      <dgm:prSet/>
      <dgm:spPr/>
      <dgm:t>
        <a:bodyPr/>
        <a:lstStyle/>
        <a:p>
          <a:endParaRPr lang="es-EC"/>
        </a:p>
      </dgm:t>
    </dgm:pt>
    <dgm:pt modelId="{E41F1CF8-A0C0-45EE-866C-E2DC4BDE6C13}">
      <dgm:prSet phldrT="[Texto]"/>
      <dgm:spPr/>
      <dgm:t>
        <a:bodyPr/>
        <a:lstStyle/>
        <a:p>
          <a:r>
            <a:rPr lang="es-MX" b="1" dirty="0"/>
            <a:t>Se pudo gestionar para que dentro del rubro de las capacitaciones de tiempo libre, se pueda dejar comprometido un presupuesto para los vacacionales para la parroquia de Quiroga </a:t>
          </a:r>
          <a:endParaRPr lang="es-EC" b="1" dirty="0"/>
        </a:p>
      </dgm:t>
    </dgm:pt>
    <dgm:pt modelId="{9271DF66-3CB0-466B-91CE-7E708344E00C}" type="parTrans" cxnId="{EDAB3D21-099D-465A-BBBB-4FEB86F5D8D1}">
      <dgm:prSet/>
      <dgm:spPr/>
      <dgm:t>
        <a:bodyPr/>
        <a:lstStyle/>
        <a:p>
          <a:endParaRPr lang="es-EC"/>
        </a:p>
      </dgm:t>
    </dgm:pt>
    <dgm:pt modelId="{AB8BED56-03DD-4532-821A-515BDBB7BE50}" type="sibTrans" cxnId="{EDAB3D21-099D-465A-BBBB-4FEB86F5D8D1}">
      <dgm:prSet/>
      <dgm:spPr/>
      <dgm:t>
        <a:bodyPr/>
        <a:lstStyle/>
        <a:p>
          <a:endParaRPr lang="es-EC"/>
        </a:p>
      </dgm:t>
    </dgm:pt>
    <dgm:pt modelId="{FFEE3621-4AC3-4C47-9E6E-2C9B845EF39F}" type="pres">
      <dgm:prSet presAssocID="{E92F0BDB-60D5-404A-923D-B5D59EBF6BEC}" presName="Name0" presStyleCnt="0">
        <dgm:presLayoutVars>
          <dgm:chMax val="7"/>
          <dgm:chPref val="7"/>
          <dgm:dir/>
        </dgm:presLayoutVars>
      </dgm:prSet>
      <dgm:spPr/>
    </dgm:pt>
    <dgm:pt modelId="{B77CB036-51DD-4CF9-B9E5-FFC18C501CD9}" type="pres">
      <dgm:prSet presAssocID="{E92F0BDB-60D5-404A-923D-B5D59EBF6BEC}" presName="Name1" presStyleCnt="0"/>
      <dgm:spPr/>
    </dgm:pt>
    <dgm:pt modelId="{70B35A4A-97C0-4F18-8A0C-A7B78D2E864A}" type="pres">
      <dgm:prSet presAssocID="{E92F0BDB-60D5-404A-923D-B5D59EBF6BEC}" presName="cycle" presStyleCnt="0"/>
      <dgm:spPr/>
    </dgm:pt>
    <dgm:pt modelId="{7295C400-4A27-4927-B17C-11D164D4F3B5}" type="pres">
      <dgm:prSet presAssocID="{E92F0BDB-60D5-404A-923D-B5D59EBF6BEC}" presName="srcNode" presStyleLbl="node1" presStyleIdx="0" presStyleCnt="5"/>
      <dgm:spPr/>
    </dgm:pt>
    <dgm:pt modelId="{B8C7BC5B-1591-4421-8208-EFA1461297F4}" type="pres">
      <dgm:prSet presAssocID="{E92F0BDB-60D5-404A-923D-B5D59EBF6BEC}" presName="conn" presStyleLbl="parChTrans1D2" presStyleIdx="0" presStyleCnt="1"/>
      <dgm:spPr/>
    </dgm:pt>
    <dgm:pt modelId="{3A44B73C-61DD-497B-8D6A-C25E4A524BE0}" type="pres">
      <dgm:prSet presAssocID="{E92F0BDB-60D5-404A-923D-B5D59EBF6BEC}" presName="extraNode" presStyleLbl="node1" presStyleIdx="0" presStyleCnt="5"/>
      <dgm:spPr/>
    </dgm:pt>
    <dgm:pt modelId="{B803257C-B9A2-4AA0-968A-F4B71340F142}" type="pres">
      <dgm:prSet presAssocID="{E92F0BDB-60D5-404A-923D-B5D59EBF6BEC}" presName="dstNode" presStyleLbl="node1" presStyleIdx="0" presStyleCnt="5"/>
      <dgm:spPr/>
    </dgm:pt>
    <dgm:pt modelId="{BA98C93F-95C6-4444-98E6-BD5BBB648297}" type="pres">
      <dgm:prSet presAssocID="{2047A378-F5C1-4668-B927-DD45DF701177}" presName="text_1" presStyleLbl="node1" presStyleIdx="0" presStyleCnt="5">
        <dgm:presLayoutVars>
          <dgm:bulletEnabled val="1"/>
        </dgm:presLayoutVars>
      </dgm:prSet>
      <dgm:spPr/>
    </dgm:pt>
    <dgm:pt modelId="{F2DA8581-1586-40B3-8EA8-251B3D939194}" type="pres">
      <dgm:prSet presAssocID="{2047A378-F5C1-4668-B927-DD45DF701177}" presName="accent_1" presStyleCnt="0"/>
      <dgm:spPr/>
    </dgm:pt>
    <dgm:pt modelId="{A35F58FB-824E-46D4-BF6E-96D292458168}" type="pres">
      <dgm:prSet presAssocID="{2047A378-F5C1-4668-B927-DD45DF701177}" presName="accentRepeatNode" presStyleLbl="solidFgAcc1" presStyleIdx="0" presStyleCnt="5"/>
      <dgm:spPr/>
    </dgm:pt>
    <dgm:pt modelId="{3CAA26BA-63D1-43E8-BCA3-E1EB77E9BA27}" type="pres">
      <dgm:prSet presAssocID="{A06925C3-D735-49DD-9F8E-C538F50E0D88}" presName="text_2" presStyleLbl="node1" presStyleIdx="1" presStyleCnt="5">
        <dgm:presLayoutVars>
          <dgm:bulletEnabled val="1"/>
        </dgm:presLayoutVars>
      </dgm:prSet>
      <dgm:spPr/>
    </dgm:pt>
    <dgm:pt modelId="{90FB5875-C5CA-4361-870D-DCF2DBA74A04}" type="pres">
      <dgm:prSet presAssocID="{A06925C3-D735-49DD-9F8E-C538F50E0D88}" presName="accent_2" presStyleCnt="0"/>
      <dgm:spPr/>
    </dgm:pt>
    <dgm:pt modelId="{FC0A1F86-9EE0-4970-9963-9864F1A99EA0}" type="pres">
      <dgm:prSet presAssocID="{A06925C3-D735-49DD-9F8E-C538F50E0D88}" presName="accentRepeatNode" presStyleLbl="solidFgAcc1" presStyleIdx="1" presStyleCnt="5"/>
      <dgm:spPr/>
    </dgm:pt>
    <dgm:pt modelId="{536507DA-49DB-453B-A3BD-48F116BE7FE3}" type="pres">
      <dgm:prSet presAssocID="{67C38EE8-6541-4608-B88A-7BC808931A4D}" presName="text_3" presStyleLbl="node1" presStyleIdx="2" presStyleCnt="5">
        <dgm:presLayoutVars>
          <dgm:bulletEnabled val="1"/>
        </dgm:presLayoutVars>
      </dgm:prSet>
      <dgm:spPr/>
    </dgm:pt>
    <dgm:pt modelId="{6D51AF22-DB37-4FB3-8609-D8A742C37A06}" type="pres">
      <dgm:prSet presAssocID="{67C38EE8-6541-4608-B88A-7BC808931A4D}" presName="accent_3" presStyleCnt="0"/>
      <dgm:spPr/>
    </dgm:pt>
    <dgm:pt modelId="{9AE1DBCB-700A-4469-B702-5473E34B4928}" type="pres">
      <dgm:prSet presAssocID="{67C38EE8-6541-4608-B88A-7BC808931A4D}" presName="accentRepeatNode" presStyleLbl="solidFgAcc1" presStyleIdx="2" presStyleCnt="5"/>
      <dgm:spPr/>
    </dgm:pt>
    <dgm:pt modelId="{81302C43-0EBA-442A-9F06-348B30600F8A}" type="pres">
      <dgm:prSet presAssocID="{923348B6-3761-4D4E-958A-BB2C1F98476A}" presName="text_4" presStyleLbl="node1" presStyleIdx="3" presStyleCnt="5">
        <dgm:presLayoutVars>
          <dgm:bulletEnabled val="1"/>
        </dgm:presLayoutVars>
      </dgm:prSet>
      <dgm:spPr/>
    </dgm:pt>
    <dgm:pt modelId="{31888390-14C1-4F00-A5E7-62D3F9DD5CA7}" type="pres">
      <dgm:prSet presAssocID="{923348B6-3761-4D4E-958A-BB2C1F98476A}" presName="accent_4" presStyleCnt="0"/>
      <dgm:spPr/>
    </dgm:pt>
    <dgm:pt modelId="{1ABD4D88-CF46-4091-B73A-3C208F86D96C}" type="pres">
      <dgm:prSet presAssocID="{923348B6-3761-4D4E-958A-BB2C1F98476A}" presName="accentRepeatNode" presStyleLbl="solidFgAcc1" presStyleIdx="3" presStyleCnt="5"/>
      <dgm:spPr/>
    </dgm:pt>
    <dgm:pt modelId="{EC82B33E-9575-42E0-BEF8-42E6EC236CE2}" type="pres">
      <dgm:prSet presAssocID="{E41F1CF8-A0C0-45EE-866C-E2DC4BDE6C13}" presName="text_5" presStyleLbl="node1" presStyleIdx="4" presStyleCnt="5">
        <dgm:presLayoutVars>
          <dgm:bulletEnabled val="1"/>
        </dgm:presLayoutVars>
      </dgm:prSet>
      <dgm:spPr/>
    </dgm:pt>
    <dgm:pt modelId="{21D1E5AC-5E1B-4A60-A627-8A40FDFACD11}" type="pres">
      <dgm:prSet presAssocID="{E41F1CF8-A0C0-45EE-866C-E2DC4BDE6C13}" presName="accent_5" presStyleCnt="0"/>
      <dgm:spPr/>
    </dgm:pt>
    <dgm:pt modelId="{25C85FAE-2B95-4919-861F-1A225AF98DAD}" type="pres">
      <dgm:prSet presAssocID="{E41F1CF8-A0C0-45EE-866C-E2DC4BDE6C13}" presName="accentRepeatNode" presStyleLbl="solidFgAcc1" presStyleIdx="4" presStyleCnt="5"/>
      <dgm:spPr/>
    </dgm:pt>
  </dgm:ptLst>
  <dgm:cxnLst>
    <dgm:cxn modelId="{F8709505-ECA9-4B09-A377-28C3780B2845}" type="presOf" srcId="{2047A378-F5C1-4668-B927-DD45DF701177}" destId="{BA98C93F-95C6-4444-98E6-BD5BBB648297}" srcOrd="0" destOrd="0" presId="urn:microsoft.com/office/officeart/2008/layout/VerticalCurvedList"/>
    <dgm:cxn modelId="{EDAB3D21-099D-465A-BBBB-4FEB86F5D8D1}" srcId="{E92F0BDB-60D5-404A-923D-B5D59EBF6BEC}" destId="{E41F1CF8-A0C0-45EE-866C-E2DC4BDE6C13}" srcOrd="4" destOrd="0" parTransId="{9271DF66-3CB0-466B-91CE-7E708344E00C}" sibTransId="{AB8BED56-03DD-4532-821A-515BDBB7BE50}"/>
    <dgm:cxn modelId="{46F4203E-008D-4E46-93F6-5913C4135C8E}" type="presOf" srcId="{E41F1CF8-A0C0-45EE-866C-E2DC4BDE6C13}" destId="{EC82B33E-9575-42E0-BEF8-42E6EC236CE2}" srcOrd="0" destOrd="0" presId="urn:microsoft.com/office/officeart/2008/layout/VerticalCurvedList"/>
    <dgm:cxn modelId="{57E98449-91EE-42F4-8B7F-CAA86935DD51}" srcId="{E92F0BDB-60D5-404A-923D-B5D59EBF6BEC}" destId="{67C38EE8-6541-4608-B88A-7BC808931A4D}" srcOrd="2" destOrd="0" parTransId="{C9A71AE2-5FBD-4AAD-8F5E-AB75958CA0B0}" sibTransId="{D8346912-31F7-4E23-BA3B-01706A0284D2}"/>
    <dgm:cxn modelId="{9F383953-A3C4-47BF-823B-3EB443A4A5D5}" type="presOf" srcId="{923348B6-3761-4D4E-958A-BB2C1F98476A}" destId="{81302C43-0EBA-442A-9F06-348B30600F8A}" srcOrd="0" destOrd="0" presId="urn:microsoft.com/office/officeart/2008/layout/VerticalCurvedList"/>
    <dgm:cxn modelId="{91E3EE75-A5EF-46BF-80EA-1F5C43DFF3B4}" type="presOf" srcId="{67C38EE8-6541-4608-B88A-7BC808931A4D}" destId="{536507DA-49DB-453B-A3BD-48F116BE7FE3}" srcOrd="0" destOrd="0" presId="urn:microsoft.com/office/officeart/2008/layout/VerticalCurvedList"/>
    <dgm:cxn modelId="{6EF3397A-6661-419A-BDCD-C710D2719B63}" srcId="{E92F0BDB-60D5-404A-923D-B5D59EBF6BEC}" destId="{923348B6-3761-4D4E-958A-BB2C1F98476A}" srcOrd="3" destOrd="0" parTransId="{596885E5-D9D2-443A-9643-7710AC714909}" sibTransId="{B5D02701-947D-4E6E-8C84-9CDAC1202979}"/>
    <dgm:cxn modelId="{AAFC3583-7C13-495A-B976-5BBCE1134CF1}" srcId="{E92F0BDB-60D5-404A-923D-B5D59EBF6BEC}" destId="{A06925C3-D735-49DD-9F8E-C538F50E0D88}" srcOrd="1" destOrd="0" parTransId="{2B72EFB0-151A-4C9C-9B59-96FFA1045F45}" sibTransId="{42FA4159-809D-47BE-B674-83498CA2AF47}"/>
    <dgm:cxn modelId="{D2599FAE-7703-4DF0-8429-3C0D83527A6D}" srcId="{E92F0BDB-60D5-404A-923D-B5D59EBF6BEC}" destId="{2047A378-F5C1-4668-B927-DD45DF701177}" srcOrd="0" destOrd="0" parTransId="{C71D29DF-AE58-43F3-BFAD-8CFD51159B34}" sibTransId="{F758C417-929F-4F32-83EA-AEE879F31C29}"/>
    <dgm:cxn modelId="{D12A39BC-0AB7-4A72-9177-2B20027921FB}" type="presOf" srcId="{E92F0BDB-60D5-404A-923D-B5D59EBF6BEC}" destId="{FFEE3621-4AC3-4C47-9E6E-2C9B845EF39F}" srcOrd="0" destOrd="0" presId="urn:microsoft.com/office/officeart/2008/layout/VerticalCurvedList"/>
    <dgm:cxn modelId="{4F48C1E7-B95E-4C67-B0FA-C637A55914FC}" type="presOf" srcId="{A06925C3-D735-49DD-9F8E-C538F50E0D88}" destId="{3CAA26BA-63D1-43E8-BCA3-E1EB77E9BA27}" srcOrd="0" destOrd="0" presId="urn:microsoft.com/office/officeart/2008/layout/VerticalCurvedList"/>
    <dgm:cxn modelId="{2AD875F2-1E2E-4178-BD2B-B60AE21A050C}" type="presOf" srcId="{F758C417-929F-4F32-83EA-AEE879F31C29}" destId="{B8C7BC5B-1591-4421-8208-EFA1461297F4}" srcOrd="0" destOrd="0" presId="urn:microsoft.com/office/officeart/2008/layout/VerticalCurvedList"/>
    <dgm:cxn modelId="{9CF5A858-80FC-4DEF-A205-EDF7A7766F66}" type="presParOf" srcId="{FFEE3621-4AC3-4C47-9E6E-2C9B845EF39F}" destId="{B77CB036-51DD-4CF9-B9E5-FFC18C501CD9}" srcOrd="0" destOrd="0" presId="urn:microsoft.com/office/officeart/2008/layout/VerticalCurvedList"/>
    <dgm:cxn modelId="{02DCE343-956A-48A4-A47F-313BFFA69EBE}" type="presParOf" srcId="{B77CB036-51DD-4CF9-B9E5-FFC18C501CD9}" destId="{70B35A4A-97C0-4F18-8A0C-A7B78D2E864A}" srcOrd="0" destOrd="0" presId="urn:microsoft.com/office/officeart/2008/layout/VerticalCurvedList"/>
    <dgm:cxn modelId="{83760626-C89C-4B09-872B-A680026CFB88}" type="presParOf" srcId="{70B35A4A-97C0-4F18-8A0C-A7B78D2E864A}" destId="{7295C400-4A27-4927-B17C-11D164D4F3B5}" srcOrd="0" destOrd="0" presId="urn:microsoft.com/office/officeart/2008/layout/VerticalCurvedList"/>
    <dgm:cxn modelId="{FAA3C0F6-D33D-4E02-85F6-0B182B6EF5D4}" type="presParOf" srcId="{70B35A4A-97C0-4F18-8A0C-A7B78D2E864A}" destId="{B8C7BC5B-1591-4421-8208-EFA1461297F4}" srcOrd="1" destOrd="0" presId="urn:microsoft.com/office/officeart/2008/layout/VerticalCurvedList"/>
    <dgm:cxn modelId="{89667B48-6A64-4FE5-B625-3B05A192CFFE}" type="presParOf" srcId="{70B35A4A-97C0-4F18-8A0C-A7B78D2E864A}" destId="{3A44B73C-61DD-497B-8D6A-C25E4A524BE0}" srcOrd="2" destOrd="0" presId="urn:microsoft.com/office/officeart/2008/layout/VerticalCurvedList"/>
    <dgm:cxn modelId="{5A825C54-A5FC-4493-95C6-965C88005B63}" type="presParOf" srcId="{70B35A4A-97C0-4F18-8A0C-A7B78D2E864A}" destId="{B803257C-B9A2-4AA0-968A-F4B71340F142}" srcOrd="3" destOrd="0" presId="urn:microsoft.com/office/officeart/2008/layout/VerticalCurvedList"/>
    <dgm:cxn modelId="{A6BCB89F-072A-4994-9C9F-FE1B0B528917}" type="presParOf" srcId="{B77CB036-51DD-4CF9-B9E5-FFC18C501CD9}" destId="{BA98C93F-95C6-4444-98E6-BD5BBB648297}" srcOrd="1" destOrd="0" presId="urn:microsoft.com/office/officeart/2008/layout/VerticalCurvedList"/>
    <dgm:cxn modelId="{371EF05D-A296-48B0-9FC1-0A68D89CFDB1}" type="presParOf" srcId="{B77CB036-51DD-4CF9-B9E5-FFC18C501CD9}" destId="{F2DA8581-1586-40B3-8EA8-251B3D939194}" srcOrd="2" destOrd="0" presId="urn:microsoft.com/office/officeart/2008/layout/VerticalCurvedList"/>
    <dgm:cxn modelId="{8F953975-5EC8-4476-B542-4B462AE5AB08}" type="presParOf" srcId="{F2DA8581-1586-40B3-8EA8-251B3D939194}" destId="{A35F58FB-824E-46D4-BF6E-96D292458168}" srcOrd="0" destOrd="0" presId="urn:microsoft.com/office/officeart/2008/layout/VerticalCurvedList"/>
    <dgm:cxn modelId="{7A885A44-90EE-459B-81FE-4536B03AB633}" type="presParOf" srcId="{B77CB036-51DD-4CF9-B9E5-FFC18C501CD9}" destId="{3CAA26BA-63D1-43E8-BCA3-E1EB77E9BA27}" srcOrd="3" destOrd="0" presId="urn:microsoft.com/office/officeart/2008/layout/VerticalCurvedList"/>
    <dgm:cxn modelId="{51A23E83-B67D-4B55-922E-2070AFB95CF4}" type="presParOf" srcId="{B77CB036-51DD-4CF9-B9E5-FFC18C501CD9}" destId="{90FB5875-C5CA-4361-870D-DCF2DBA74A04}" srcOrd="4" destOrd="0" presId="urn:microsoft.com/office/officeart/2008/layout/VerticalCurvedList"/>
    <dgm:cxn modelId="{F2A55292-CF6F-4B66-8ACA-FA7A04AD5B4F}" type="presParOf" srcId="{90FB5875-C5CA-4361-870D-DCF2DBA74A04}" destId="{FC0A1F86-9EE0-4970-9963-9864F1A99EA0}" srcOrd="0" destOrd="0" presId="urn:microsoft.com/office/officeart/2008/layout/VerticalCurvedList"/>
    <dgm:cxn modelId="{0EE81C06-1186-4F27-AB9C-2AF0E6E0906C}" type="presParOf" srcId="{B77CB036-51DD-4CF9-B9E5-FFC18C501CD9}" destId="{536507DA-49DB-453B-A3BD-48F116BE7FE3}" srcOrd="5" destOrd="0" presId="urn:microsoft.com/office/officeart/2008/layout/VerticalCurvedList"/>
    <dgm:cxn modelId="{CB03C69A-9588-4C91-A6CD-4C47D30BA004}" type="presParOf" srcId="{B77CB036-51DD-4CF9-B9E5-FFC18C501CD9}" destId="{6D51AF22-DB37-4FB3-8609-D8A742C37A06}" srcOrd="6" destOrd="0" presId="urn:microsoft.com/office/officeart/2008/layout/VerticalCurvedList"/>
    <dgm:cxn modelId="{3267DB73-EC3A-4065-8BAA-BC29D65BFC94}" type="presParOf" srcId="{6D51AF22-DB37-4FB3-8609-D8A742C37A06}" destId="{9AE1DBCB-700A-4469-B702-5473E34B4928}" srcOrd="0" destOrd="0" presId="urn:microsoft.com/office/officeart/2008/layout/VerticalCurvedList"/>
    <dgm:cxn modelId="{4AE0F320-50BA-448A-B8CF-F651567EC0E3}" type="presParOf" srcId="{B77CB036-51DD-4CF9-B9E5-FFC18C501CD9}" destId="{81302C43-0EBA-442A-9F06-348B30600F8A}" srcOrd="7" destOrd="0" presId="urn:microsoft.com/office/officeart/2008/layout/VerticalCurvedList"/>
    <dgm:cxn modelId="{21CFCF8C-1468-40C7-B39F-4578B992D3AF}" type="presParOf" srcId="{B77CB036-51DD-4CF9-B9E5-FFC18C501CD9}" destId="{31888390-14C1-4F00-A5E7-62D3F9DD5CA7}" srcOrd="8" destOrd="0" presId="urn:microsoft.com/office/officeart/2008/layout/VerticalCurvedList"/>
    <dgm:cxn modelId="{FF6E3824-BEEA-4650-9E43-9F943B7DC156}" type="presParOf" srcId="{31888390-14C1-4F00-A5E7-62D3F9DD5CA7}" destId="{1ABD4D88-CF46-4091-B73A-3C208F86D96C}" srcOrd="0" destOrd="0" presId="urn:microsoft.com/office/officeart/2008/layout/VerticalCurvedList"/>
    <dgm:cxn modelId="{3F45B40B-DC83-4718-8928-B4DFC7444B1F}" type="presParOf" srcId="{B77CB036-51DD-4CF9-B9E5-FFC18C501CD9}" destId="{EC82B33E-9575-42E0-BEF8-42E6EC236CE2}" srcOrd="9" destOrd="0" presId="urn:microsoft.com/office/officeart/2008/layout/VerticalCurvedList"/>
    <dgm:cxn modelId="{C889FB4F-571F-4B25-A53E-32BCF9A2CCDE}" type="presParOf" srcId="{B77CB036-51DD-4CF9-B9E5-FFC18C501CD9}" destId="{21D1E5AC-5E1B-4A60-A627-8A40FDFACD11}" srcOrd="10" destOrd="0" presId="urn:microsoft.com/office/officeart/2008/layout/VerticalCurvedList"/>
    <dgm:cxn modelId="{94DDDC2A-3290-4F0E-832A-CE8DAAF95778}" type="presParOf" srcId="{21D1E5AC-5E1B-4A60-A627-8A40FDFACD11}" destId="{25C85FAE-2B95-4919-861F-1A225AF98DA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EEDB1-6570-4C07-A3FC-C543D934D1BA}">
      <dsp:nvSpPr>
        <dsp:cNvPr id="0" name=""/>
        <dsp:cNvSpPr/>
      </dsp:nvSpPr>
      <dsp:spPr>
        <a:xfrm>
          <a:off x="47472" y="8"/>
          <a:ext cx="3979560" cy="65852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Participación en la feria de seguridad ciudadana organizada por la policía nacional  </a:t>
          </a:r>
        </a:p>
      </dsp:txBody>
      <dsp:txXfrm>
        <a:off x="47472" y="8"/>
        <a:ext cx="3979560" cy="658525"/>
      </dsp:txXfrm>
    </dsp:sp>
    <dsp:sp modelId="{10C307F7-3EC8-41C1-A28A-0591A9B5D16E}">
      <dsp:nvSpPr>
        <dsp:cNvPr id="0" name=""/>
        <dsp:cNvSpPr/>
      </dsp:nvSpPr>
      <dsp:spPr>
        <a:xfrm>
          <a:off x="58230" y="804218"/>
          <a:ext cx="3989821" cy="133778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Participación de las festividades de nuestra patrona María Auxiliadora, festividades parroquialización de Quiroga, festividades del Chagra Quirogueño y representaciones a Quiroga con el mencionado Club a Nivel de la provincia  </a:t>
          </a:r>
        </a:p>
      </dsp:txBody>
      <dsp:txXfrm>
        <a:off x="58230" y="804218"/>
        <a:ext cx="3989821" cy="1337789"/>
      </dsp:txXfrm>
    </dsp:sp>
    <dsp:sp modelId="{ECA5E8A8-99FD-4F49-9ABC-C198CE3DD29E}">
      <dsp:nvSpPr>
        <dsp:cNvPr id="0" name=""/>
        <dsp:cNvSpPr/>
      </dsp:nvSpPr>
      <dsp:spPr>
        <a:xfrm>
          <a:off x="76858" y="4292821"/>
          <a:ext cx="3863112" cy="614715"/>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Participación en la sesión solemne del cantón Cotacachi y rendición de cuentas  de la parroquia Imantag </a:t>
          </a:r>
        </a:p>
      </dsp:txBody>
      <dsp:txXfrm>
        <a:off x="76858" y="4292821"/>
        <a:ext cx="3863112" cy="614715"/>
      </dsp:txXfrm>
    </dsp:sp>
    <dsp:sp modelId="{34EC90B8-F9DA-4AA1-918E-580D7A699813}">
      <dsp:nvSpPr>
        <dsp:cNvPr id="0" name=""/>
        <dsp:cNvSpPr/>
      </dsp:nvSpPr>
      <dsp:spPr>
        <a:xfrm>
          <a:off x="48268" y="2271326"/>
          <a:ext cx="3932344" cy="819719"/>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Participación en el evento organizado por la prefectura de Imbabura, entrega de maquinaria pesada para trabajos viales </a:t>
          </a:r>
        </a:p>
      </dsp:txBody>
      <dsp:txXfrm>
        <a:off x="48268" y="2271326"/>
        <a:ext cx="3932344" cy="819719"/>
      </dsp:txXfrm>
    </dsp:sp>
    <dsp:sp modelId="{F031F48C-9B62-452C-A60D-4E679C85B35C}">
      <dsp:nvSpPr>
        <dsp:cNvPr id="0" name=""/>
        <dsp:cNvSpPr/>
      </dsp:nvSpPr>
      <dsp:spPr>
        <a:xfrm>
          <a:off x="70084" y="3239490"/>
          <a:ext cx="3927064" cy="754453"/>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Participación en la celebración ancestral de Hatun Puncha, festividades del Barrio la Victoria y festividades de la Jora 2024 </a:t>
          </a:r>
        </a:p>
      </dsp:txBody>
      <dsp:txXfrm>
        <a:off x="70084" y="3239490"/>
        <a:ext cx="3927064" cy="7544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E48FE-87CA-4384-BE8F-821D6F4F6332}">
      <dsp:nvSpPr>
        <dsp:cNvPr id="0" name=""/>
        <dsp:cNvSpPr/>
      </dsp:nvSpPr>
      <dsp:spPr>
        <a:xfrm>
          <a:off x="4152632" y="3271163"/>
          <a:ext cx="2744537" cy="2744537"/>
        </a:xfrm>
        <a:prstGeom prst="ellipse">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MX" sz="3200" b="1" kern="1200" dirty="0"/>
            <a:t>GESTIONES SOCIALES </a:t>
          </a:r>
          <a:endParaRPr lang="es-EC" sz="3200" b="1" kern="1200" dirty="0"/>
        </a:p>
      </dsp:txBody>
      <dsp:txXfrm>
        <a:off x="4554560" y="3673091"/>
        <a:ext cx="1940681" cy="1940681"/>
      </dsp:txXfrm>
    </dsp:sp>
    <dsp:sp modelId="{3A99A5C3-87E1-4B60-A909-CF709F66C57C}">
      <dsp:nvSpPr>
        <dsp:cNvPr id="0" name=""/>
        <dsp:cNvSpPr/>
      </dsp:nvSpPr>
      <dsp:spPr>
        <a:xfrm rot="12658053">
          <a:off x="1064513" y="2582476"/>
          <a:ext cx="3355414" cy="782193"/>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34D3AC8-0DAF-4F83-8704-CA47A0215101}">
      <dsp:nvSpPr>
        <dsp:cNvPr id="0" name=""/>
        <dsp:cNvSpPr/>
      </dsp:nvSpPr>
      <dsp:spPr>
        <a:xfrm>
          <a:off x="0" y="1067380"/>
          <a:ext cx="2607310" cy="208584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sz="1400" kern="1200" dirty="0"/>
            <a:t>Gestión con la junta cantonal de protección de derechos humanos, para una charla de derechos de los niños en los vacacionales organizados por la junta parroquial, colaboración y entrega de refrigerios para los niños del campamento vacacional.  </a:t>
          </a:r>
          <a:endParaRPr lang="es-EC" sz="1400" kern="1200" dirty="0"/>
        </a:p>
      </dsp:txBody>
      <dsp:txXfrm>
        <a:off x="61092" y="1128472"/>
        <a:ext cx="2485126" cy="1963664"/>
      </dsp:txXfrm>
    </dsp:sp>
    <dsp:sp modelId="{EEA46BE7-FDB1-4E16-A10B-2E466BA035B1}">
      <dsp:nvSpPr>
        <dsp:cNvPr id="0" name=""/>
        <dsp:cNvSpPr/>
      </dsp:nvSpPr>
      <dsp:spPr>
        <a:xfrm rot="16200000">
          <a:off x="4472099" y="1704717"/>
          <a:ext cx="2105602" cy="782193"/>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4239C56-345C-4335-B172-C13813DD74D6}">
      <dsp:nvSpPr>
        <dsp:cNvPr id="0" name=""/>
        <dsp:cNvSpPr/>
      </dsp:nvSpPr>
      <dsp:spPr>
        <a:xfrm>
          <a:off x="4221245" y="87"/>
          <a:ext cx="2607310" cy="208584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sz="1400" kern="1200" dirty="0"/>
            <a:t>Gestión con la municipalidad de Cotacachi de 400 fundas de navidad para ser entregadas con el club hípico Chagra Quirogueño, Reina de Quiroga y Estrellita de Navidad en las comunidades de la parroquia. </a:t>
          </a:r>
          <a:endParaRPr lang="es-EC" sz="1400" kern="1200" dirty="0"/>
        </a:p>
      </dsp:txBody>
      <dsp:txXfrm>
        <a:off x="4282337" y="61179"/>
        <a:ext cx="2485126" cy="1963664"/>
      </dsp:txXfrm>
    </dsp:sp>
    <dsp:sp modelId="{C471BBF9-96D7-47AC-B54C-7DF2936621FF}">
      <dsp:nvSpPr>
        <dsp:cNvPr id="0" name=""/>
        <dsp:cNvSpPr/>
      </dsp:nvSpPr>
      <dsp:spPr>
        <a:xfrm rot="20606064">
          <a:off x="6933560" y="3437009"/>
          <a:ext cx="2664616" cy="782193"/>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B4099FC9-A2BC-426D-BD0E-014840055124}">
      <dsp:nvSpPr>
        <dsp:cNvPr id="0" name=""/>
        <dsp:cNvSpPr/>
      </dsp:nvSpPr>
      <dsp:spPr>
        <a:xfrm>
          <a:off x="8239222" y="2405323"/>
          <a:ext cx="2607310" cy="2085848"/>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s-MX" sz="1400" kern="1200" dirty="0"/>
            <a:t>De manera personal se ha entregado funditas de navidad en las comunidades de Cóndor Loma, ingreso Arrayanes, San Antonio del Punge y vía a la laguna, además se pudo colaborar con la reinita del barrio la Victoria, reinita de Quiroga para una navidad sin mendicidad. </a:t>
          </a:r>
          <a:endParaRPr lang="es-EC" sz="1400" kern="1200" dirty="0"/>
        </a:p>
      </dsp:txBody>
      <dsp:txXfrm>
        <a:off x="8300314" y="2466415"/>
        <a:ext cx="2485126" cy="19636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7BC5B-1591-4421-8208-EFA1461297F4}">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98C93F-95C6-4444-98E6-BD5BBB648297}">
      <dsp:nvSpPr>
        <dsp:cNvPr id="0" name=""/>
        <dsp:cNvSpPr/>
      </dsp:nvSpPr>
      <dsp:spPr>
        <a:xfrm>
          <a:off x="509717" y="338558"/>
          <a:ext cx="10162753" cy="67755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3020" rIns="33020" bIns="33020" numCol="1" spcCol="1270" anchor="ctr" anchorCtr="0">
          <a:noAutofit/>
        </a:bodyPr>
        <a:lstStyle/>
        <a:p>
          <a:pPr marL="0" lvl="0" indent="0" algn="l" defTabSz="577850">
            <a:lnSpc>
              <a:spcPct val="90000"/>
            </a:lnSpc>
            <a:spcBef>
              <a:spcPct val="0"/>
            </a:spcBef>
            <a:spcAft>
              <a:spcPct val="35000"/>
            </a:spcAft>
            <a:buNone/>
          </a:pPr>
          <a:r>
            <a:rPr lang="es-EC" sz="1300" b="1" kern="1200" dirty="0"/>
            <a:t>Gestión a través de la Municipalidad de Santa Ana de Cotacachi, dejando comprometido el presupuesto en el año 2024 para adquisición e implementación de juegos infantiles para el parque de la familia y para el barrio la Victoria. </a:t>
          </a:r>
          <a:endParaRPr lang="es-EC" sz="1300" kern="1200" dirty="0"/>
        </a:p>
      </dsp:txBody>
      <dsp:txXfrm>
        <a:off x="509717" y="338558"/>
        <a:ext cx="10162753" cy="677550"/>
      </dsp:txXfrm>
    </dsp:sp>
    <dsp:sp modelId="{A35F58FB-824E-46D4-BF6E-96D292458168}">
      <dsp:nvSpPr>
        <dsp:cNvPr id="0" name=""/>
        <dsp:cNvSpPr/>
      </dsp:nvSpPr>
      <dsp:spPr>
        <a:xfrm>
          <a:off x="86248" y="253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CAA26BA-63D1-43E8-BCA3-E1EB77E9BA27}">
      <dsp:nvSpPr>
        <dsp:cNvPr id="0" name=""/>
        <dsp:cNvSpPr/>
      </dsp:nvSpPr>
      <dsp:spPr>
        <a:xfrm>
          <a:off x="995230" y="1354558"/>
          <a:ext cx="9677240" cy="67755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3020" rIns="33020" bIns="33020" numCol="1" spcCol="1270" anchor="ctr" anchorCtr="0">
          <a:noAutofit/>
        </a:bodyPr>
        <a:lstStyle/>
        <a:p>
          <a:pPr marL="0" lvl="0" indent="0" algn="l" defTabSz="577850">
            <a:lnSpc>
              <a:spcPct val="90000"/>
            </a:lnSpc>
            <a:spcBef>
              <a:spcPct val="0"/>
            </a:spcBef>
            <a:spcAft>
              <a:spcPct val="35000"/>
            </a:spcAft>
            <a:buNone/>
          </a:pPr>
          <a:r>
            <a:rPr lang="es-EC" sz="1300" b="1" kern="1200" dirty="0"/>
            <a:t>Gestión a través de la Municipalidad de Santa Ana de Cotacachi, se dejó  comprometido en el mes de diciembre del 2024 el presupuesto para capacitaciones en los temas de: derechos (ferias ciudadanas con alumnos), ocupación del tiempo libre (danza, repostería y manualidades)  </a:t>
          </a:r>
        </a:p>
      </dsp:txBody>
      <dsp:txXfrm>
        <a:off x="995230" y="1354558"/>
        <a:ext cx="9677240" cy="677550"/>
      </dsp:txXfrm>
    </dsp:sp>
    <dsp:sp modelId="{FC0A1F86-9EE0-4970-9963-9864F1A99EA0}">
      <dsp:nvSpPr>
        <dsp:cNvPr id="0" name=""/>
        <dsp:cNvSpPr/>
      </dsp:nvSpPr>
      <dsp:spPr>
        <a:xfrm>
          <a:off x="571761" y="1269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36507DA-49DB-453B-A3BD-48F116BE7FE3}">
      <dsp:nvSpPr>
        <dsp:cNvPr id="0" name=""/>
        <dsp:cNvSpPr/>
      </dsp:nvSpPr>
      <dsp:spPr>
        <a:xfrm>
          <a:off x="1144243" y="2370558"/>
          <a:ext cx="9528227" cy="67755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3020" rIns="33020" bIns="33020" numCol="1" spcCol="1270" anchor="ctr" anchorCtr="0">
          <a:noAutofit/>
        </a:bodyPr>
        <a:lstStyle/>
        <a:p>
          <a:pPr marL="0" lvl="0" indent="0" algn="l" defTabSz="577850">
            <a:lnSpc>
              <a:spcPct val="90000"/>
            </a:lnSpc>
            <a:spcBef>
              <a:spcPct val="0"/>
            </a:spcBef>
            <a:spcAft>
              <a:spcPct val="35000"/>
            </a:spcAft>
            <a:buNone/>
          </a:pPr>
          <a:r>
            <a:rPr lang="es-EC" sz="1300" b="1" kern="1200" dirty="0"/>
            <a:t>Gestión a través de la Municipalidad de Santa Ana de Cotacachi, el equipo técnico de adulto mayor comprendido por 2 talleristas, una psicóloga clínica, una trabajadora social , un terapista ocupacional y una terapista física, brindan servicio gratuito una vez a la semana a Cáritas y a la comunidad de San Martín atendiendo de esta manera a 70 adultos mayores de manera aproximada.</a:t>
          </a:r>
          <a:endParaRPr lang="es-EC" sz="1300" kern="1200" dirty="0"/>
        </a:p>
      </dsp:txBody>
      <dsp:txXfrm>
        <a:off x="1144243" y="2370558"/>
        <a:ext cx="9528227" cy="677550"/>
      </dsp:txXfrm>
    </dsp:sp>
    <dsp:sp modelId="{9AE1DBCB-700A-4469-B702-5473E34B4928}">
      <dsp:nvSpPr>
        <dsp:cNvPr id="0" name=""/>
        <dsp:cNvSpPr/>
      </dsp:nvSpPr>
      <dsp:spPr>
        <a:xfrm>
          <a:off x="720774" y="2285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1302C43-0EBA-442A-9F06-348B30600F8A}">
      <dsp:nvSpPr>
        <dsp:cNvPr id="0" name=""/>
        <dsp:cNvSpPr/>
      </dsp:nvSpPr>
      <dsp:spPr>
        <a:xfrm>
          <a:off x="995230" y="3386558"/>
          <a:ext cx="9677240" cy="67755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3020" rIns="33020" bIns="33020" numCol="1" spcCol="1270" anchor="ctr" anchorCtr="0">
          <a:noAutofit/>
        </a:bodyPr>
        <a:lstStyle/>
        <a:p>
          <a:pPr marL="0" lvl="0" indent="0" algn="l" defTabSz="577850">
            <a:lnSpc>
              <a:spcPct val="90000"/>
            </a:lnSpc>
            <a:spcBef>
              <a:spcPct val="0"/>
            </a:spcBef>
            <a:spcAft>
              <a:spcPct val="35000"/>
            </a:spcAft>
            <a:buNone/>
          </a:pPr>
          <a:r>
            <a:rPr lang="es-MX" sz="1300" b="1" kern="1200" dirty="0"/>
            <a:t>Garantizando el tema de derechos se ha podido gestionar en el ámbito deportivo que la bailo terapia sea permanente durante el año 2024 dos veces por semana, este rubro es cubierto por la Municipalidad de Santa Ana de Cotacachi.   </a:t>
          </a:r>
          <a:endParaRPr lang="es-EC" sz="1300" b="1" kern="1200" dirty="0"/>
        </a:p>
      </dsp:txBody>
      <dsp:txXfrm>
        <a:off x="995230" y="3386558"/>
        <a:ext cx="9677240" cy="677550"/>
      </dsp:txXfrm>
    </dsp:sp>
    <dsp:sp modelId="{1ABD4D88-CF46-4091-B73A-3C208F86D96C}">
      <dsp:nvSpPr>
        <dsp:cNvPr id="0" name=""/>
        <dsp:cNvSpPr/>
      </dsp:nvSpPr>
      <dsp:spPr>
        <a:xfrm>
          <a:off x="571761" y="3301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C82B33E-9575-42E0-BEF8-42E6EC236CE2}">
      <dsp:nvSpPr>
        <dsp:cNvPr id="0" name=""/>
        <dsp:cNvSpPr/>
      </dsp:nvSpPr>
      <dsp:spPr>
        <a:xfrm>
          <a:off x="509717" y="4402558"/>
          <a:ext cx="10162753" cy="67755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7805" tIns="33020" rIns="33020" bIns="33020" numCol="1" spcCol="1270" anchor="ctr" anchorCtr="0">
          <a:noAutofit/>
        </a:bodyPr>
        <a:lstStyle/>
        <a:p>
          <a:pPr marL="0" lvl="0" indent="0" algn="l" defTabSz="577850">
            <a:lnSpc>
              <a:spcPct val="90000"/>
            </a:lnSpc>
            <a:spcBef>
              <a:spcPct val="0"/>
            </a:spcBef>
            <a:spcAft>
              <a:spcPct val="35000"/>
            </a:spcAft>
            <a:buNone/>
          </a:pPr>
          <a:r>
            <a:rPr lang="es-MX" sz="1300" b="1" kern="1200" dirty="0"/>
            <a:t>Se pudo gestionar para que dentro del rubro de las capacitaciones de tiempo libre, se pueda dejar comprometido un presupuesto para los vacacionales para la parroquia de Quiroga </a:t>
          </a:r>
          <a:endParaRPr lang="es-EC" sz="1300" b="1" kern="1200" dirty="0"/>
        </a:p>
      </dsp:txBody>
      <dsp:txXfrm>
        <a:off x="509717" y="4402558"/>
        <a:ext cx="10162753" cy="677550"/>
      </dsp:txXfrm>
    </dsp:sp>
    <dsp:sp modelId="{25C85FAE-2B95-4919-861F-1A225AF98DAD}">
      <dsp:nvSpPr>
        <dsp:cNvPr id="0" name=""/>
        <dsp:cNvSpPr/>
      </dsp:nvSpPr>
      <dsp:spPr>
        <a:xfrm>
          <a:off x="86248" y="4317864"/>
          <a:ext cx="846937" cy="84693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p:cNvSpPr>
            <a:spLocks noGrp="1"/>
          </p:cNvSpPr>
          <p:nvPr>
            <p:ph type="dt" sz="half" idx="10"/>
          </p:nvPr>
        </p:nvSpPr>
        <p:spPr/>
        <p:txBody>
          <a:bodyPr/>
          <a:lstStyle/>
          <a:p>
            <a:fld id="{3719CDC5-0A82-4E14-9DEC-D6C23F34B04B}" type="datetimeFigureOut">
              <a:rPr lang="es-EC" smtClean="0"/>
              <a:t>9/7/2025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1955670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3719CDC5-0A82-4E14-9DEC-D6C23F34B04B}" type="datetimeFigureOut">
              <a:rPr lang="es-EC" smtClean="0"/>
              <a:t>9/7/2025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114085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3719CDC5-0A82-4E14-9DEC-D6C23F34B04B}" type="datetimeFigureOut">
              <a:rPr lang="es-EC" smtClean="0"/>
              <a:t>9/7/2025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2308065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3719CDC5-0A82-4E14-9DEC-D6C23F34B04B}" type="datetimeFigureOut">
              <a:rPr lang="es-EC" smtClean="0"/>
              <a:t>9/7/2025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312720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719CDC5-0A82-4E14-9DEC-D6C23F34B04B}" type="datetimeFigureOut">
              <a:rPr lang="es-EC" smtClean="0"/>
              <a:t>9/7/2025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189253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3719CDC5-0A82-4E14-9DEC-D6C23F34B04B}" type="datetimeFigureOut">
              <a:rPr lang="es-EC" smtClean="0"/>
              <a:t>9/7/2025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335878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3719CDC5-0A82-4E14-9DEC-D6C23F34B04B}" type="datetimeFigureOut">
              <a:rPr lang="es-EC" smtClean="0"/>
              <a:t>9/7/2025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1238887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3719CDC5-0A82-4E14-9DEC-D6C23F34B04B}" type="datetimeFigureOut">
              <a:rPr lang="es-EC" smtClean="0"/>
              <a:t>9/7/2025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269324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719CDC5-0A82-4E14-9DEC-D6C23F34B04B}" type="datetimeFigureOut">
              <a:rPr lang="es-EC" smtClean="0"/>
              <a:t>9/7/2025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436969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719CDC5-0A82-4E14-9DEC-D6C23F34B04B}" type="datetimeFigureOut">
              <a:rPr lang="es-EC" smtClean="0"/>
              <a:t>9/7/2025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4237416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719CDC5-0A82-4E14-9DEC-D6C23F34B04B}" type="datetimeFigureOut">
              <a:rPr lang="es-EC" smtClean="0"/>
              <a:t>9/7/2025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32867BA-B7C7-4CF9-9FCD-7055B5C161FE}" type="slidenum">
              <a:rPr lang="es-EC" smtClean="0"/>
              <a:t>‹Nº›</a:t>
            </a:fld>
            <a:endParaRPr lang="es-EC"/>
          </a:p>
        </p:txBody>
      </p:sp>
    </p:spTree>
    <p:extLst>
      <p:ext uri="{BB962C8B-B14F-4D97-AF65-F5344CB8AC3E}">
        <p14:creationId xmlns:p14="http://schemas.microsoft.com/office/powerpoint/2010/main" val="3847124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9CDC5-0A82-4E14-9DEC-D6C23F34B04B}" type="datetimeFigureOut">
              <a:rPr lang="es-EC" smtClean="0"/>
              <a:t>9/7/2025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867BA-B7C7-4CF9-9FCD-7055B5C161FE}" type="slidenum">
              <a:rPr lang="es-EC" smtClean="0"/>
              <a:t>‹Nº›</a:t>
            </a:fld>
            <a:endParaRPr lang="es-EC"/>
          </a:p>
        </p:txBody>
      </p:sp>
    </p:spTree>
    <p:extLst>
      <p:ext uri="{BB962C8B-B14F-4D97-AF65-F5344CB8AC3E}">
        <p14:creationId xmlns:p14="http://schemas.microsoft.com/office/powerpoint/2010/main" val="267958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diagramColors" Target="../diagrams/colors1.xml"/><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image" Target="../media/image1.png"/><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8.png"/><Relationship Id="rId5" Type="http://schemas.openxmlformats.org/officeDocument/2006/relationships/diagramLayout" Target="../diagrams/layout1.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diagramData" Target="../diagrams/data1.xml"/><Relationship Id="rId9" Type="http://schemas.openxmlformats.org/officeDocument/2006/relationships/image" Target="../media/image6.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25.png"/><Relationship Id="rId5" Type="http://schemas.openxmlformats.org/officeDocument/2006/relationships/diagramQuickStyle" Target="../diagrams/quickStyle2.xml"/><Relationship Id="rId10" Type="http://schemas.openxmlformats.org/officeDocument/2006/relationships/image" Target="../media/image24.png"/><Relationship Id="rId4" Type="http://schemas.openxmlformats.org/officeDocument/2006/relationships/diagramLayout" Target="../diagrams/layout2.xml"/><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8.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C28BDF1-9D8B-89DF-FDA2-AB6755DC4871}"/>
              </a:ext>
            </a:extLst>
          </p:cNvPr>
          <p:cNvPicPr>
            <a:picLocks noChangeAspect="1"/>
          </p:cNvPicPr>
          <p:nvPr/>
        </p:nvPicPr>
        <p:blipFill>
          <a:blip r:embed="rId3"/>
          <a:stretch>
            <a:fillRect/>
          </a:stretch>
        </p:blipFill>
        <p:spPr>
          <a:xfrm>
            <a:off x="-356203" y="2420024"/>
            <a:ext cx="8004742" cy="2017951"/>
          </a:xfrm>
          <a:prstGeom prst="rect">
            <a:avLst/>
          </a:prstGeom>
        </p:spPr>
      </p:pic>
      <p:pic>
        <p:nvPicPr>
          <p:cNvPr id="5" name="Imagen 4">
            <a:extLst>
              <a:ext uri="{FF2B5EF4-FFF2-40B4-BE49-F238E27FC236}">
                <a16:creationId xmlns:a16="http://schemas.microsoft.com/office/drawing/2014/main" id="{D36A324B-85F1-EE7A-D117-644AE5B2D397}"/>
              </a:ext>
            </a:extLst>
          </p:cNvPr>
          <p:cNvPicPr>
            <a:picLocks noChangeAspect="1"/>
          </p:cNvPicPr>
          <p:nvPr/>
        </p:nvPicPr>
        <p:blipFill>
          <a:blip r:embed="rId4"/>
          <a:stretch>
            <a:fillRect/>
          </a:stretch>
        </p:blipFill>
        <p:spPr>
          <a:xfrm>
            <a:off x="7118853" y="1192683"/>
            <a:ext cx="3517697" cy="4761389"/>
          </a:xfrm>
          <a:prstGeom prst="rect">
            <a:avLst/>
          </a:prstGeom>
        </p:spPr>
      </p:pic>
      <p:pic>
        <p:nvPicPr>
          <p:cNvPr id="6" name="Imagen 5">
            <a:extLst>
              <a:ext uri="{FF2B5EF4-FFF2-40B4-BE49-F238E27FC236}">
                <a16:creationId xmlns:a16="http://schemas.microsoft.com/office/drawing/2014/main" id="{0A9555CF-32FB-C859-40CF-3ED4666FA7A6}"/>
              </a:ext>
            </a:extLst>
          </p:cNvPr>
          <p:cNvPicPr>
            <a:picLocks noChangeAspect="1"/>
          </p:cNvPicPr>
          <p:nvPr/>
        </p:nvPicPr>
        <p:blipFill>
          <a:blip r:embed="rId5"/>
          <a:stretch>
            <a:fillRect/>
          </a:stretch>
        </p:blipFill>
        <p:spPr>
          <a:xfrm>
            <a:off x="519804" y="5319104"/>
            <a:ext cx="6474513" cy="499915"/>
          </a:xfrm>
          <a:prstGeom prst="rect">
            <a:avLst/>
          </a:prstGeom>
        </p:spPr>
      </p:pic>
    </p:spTree>
    <p:extLst>
      <p:ext uri="{BB962C8B-B14F-4D97-AF65-F5344CB8AC3E}">
        <p14:creationId xmlns:p14="http://schemas.microsoft.com/office/powerpoint/2010/main" val="3812705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AA9601F-6DE2-C009-5132-C29D6D55733E}"/>
              </a:ext>
            </a:extLst>
          </p:cNvPr>
          <p:cNvSpPr txBox="1"/>
          <p:nvPr/>
        </p:nvSpPr>
        <p:spPr>
          <a:xfrm>
            <a:off x="3262962" y="474392"/>
            <a:ext cx="5188017" cy="1077218"/>
          </a:xfrm>
          <a:prstGeom prst="rect">
            <a:avLst/>
          </a:prstGeom>
          <a:noFill/>
          <a:ln w="63500">
            <a:solidFill>
              <a:srgbClr val="FF0000"/>
            </a:solidFill>
          </a:ln>
        </p:spPr>
        <p:txBody>
          <a:bodyPr wrap="square" rtlCol="0">
            <a:spAutoFit/>
          </a:bodyPr>
          <a:lstStyle/>
          <a:p>
            <a:pPr marL="457200" indent="-457200" algn="ctr">
              <a:buFont typeface="Arial" panose="020B0604020202020204" pitchFamily="34" charset="0"/>
              <a:buChar char="•"/>
            </a:pPr>
            <a:r>
              <a:rPr lang="es-EC" sz="3200" b="1" dirty="0"/>
              <a:t>ACTIVIDADES ADMINISTRATIVAS 2024 </a:t>
            </a:r>
          </a:p>
        </p:txBody>
      </p:sp>
      <p:sp>
        <p:nvSpPr>
          <p:cNvPr id="6" name="Flecha: hacia abajo 5">
            <a:extLst>
              <a:ext uri="{FF2B5EF4-FFF2-40B4-BE49-F238E27FC236}">
                <a16:creationId xmlns:a16="http://schemas.microsoft.com/office/drawing/2014/main" id="{FA4D0AB3-87D2-2B65-072D-14125BD4F311}"/>
              </a:ext>
            </a:extLst>
          </p:cNvPr>
          <p:cNvSpPr/>
          <p:nvPr/>
        </p:nvSpPr>
        <p:spPr>
          <a:xfrm>
            <a:off x="2139215" y="2261704"/>
            <a:ext cx="1116530" cy="8277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CuadroTexto 6">
            <a:extLst>
              <a:ext uri="{FF2B5EF4-FFF2-40B4-BE49-F238E27FC236}">
                <a16:creationId xmlns:a16="http://schemas.microsoft.com/office/drawing/2014/main" id="{A2D88722-2BC4-944D-C6A7-3F03A7C12581}"/>
              </a:ext>
            </a:extLst>
          </p:cNvPr>
          <p:cNvSpPr txBox="1"/>
          <p:nvPr/>
        </p:nvSpPr>
        <p:spPr>
          <a:xfrm>
            <a:off x="558800" y="3219874"/>
            <a:ext cx="4277360" cy="1200329"/>
          </a:xfrm>
          <a:prstGeom prst="rect">
            <a:avLst/>
          </a:prstGeom>
          <a:noFill/>
        </p:spPr>
        <p:txBody>
          <a:bodyPr wrap="square" rtlCol="0">
            <a:spAutoFit/>
          </a:bodyPr>
          <a:lstStyle/>
          <a:p>
            <a:pPr algn="ctr"/>
            <a:r>
              <a:rPr lang="es-EC" sz="2400" dirty="0"/>
              <a:t>Informe y observaciones, análisis del componente Biofísico, para aprobación del PDOT </a:t>
            </a:r>
          </a:p>
        </p:txBody>
      </p:sp>
      <p:sp>
        <p:nvSpPr>
          <p:cNvPr id="8" name="Flecha: hacia abajo 7">
            <a:extLst>
              <a:ext uri="{FF2B5EF4-FFF2-40B4-BE49-F238E27FC236}">
                <a16:creationId xmlns:a16="http://schemas.microsoft.com/office/drawing/2014/main" id="{87CFD5AD-53A9-D2DC-CC9E-57B6D0B0C081}"/>
              </a:ext>
            </a:extLst>
          </p:cNvPr>
          <p:cNvSpPr/>
          <p:nvPr/>
        </p:nvSpPr>
        <p:spPr>
          <a:xfrm>
            <a:off x="5398032" y="2444617"/>
            <a:ext cx="959850" cy="197558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CuadroTexto 8">
            <a:extLst>
              <a:ext uri="{FF2B5EF4-FFF2-40B4-BE49-F238E27FC236}">
                <a16:creationId xmlns:a16="http://schemas.microsoft.com/office/drawing/2014/main" id="{87390E61-9E94-82C2-7FE7-01255CD02983}"/>
              </a:ext>
            </a:extLst>
          </p:cNvPr>
          <p:cNvSpPr txBox="1"/>
          <p:nvPr/>
        </p:nvSpPr>
        <p:spPr>
          <a:xfrm>
            <a:off x="3810397" y="4397105"/>
            <a:ext cx="4135120" cy="461665"/>
          </a:xfrm>
          <a:prstGeom prst="rect">
            <a:avLst/>
          </a:prstGeom>
          <a:noFill/>
        </p:spPr>
        <p:txBody>
          <a:bodyPr wrap="square" rtlCol="0">
            <a:spAutoFit/>
          </a:bodyPr>
          <a:lstStyle/>
          <a:p>
            <a:pPr algn="ctr"/>
            <a:r>
              <a:rPr lang="es-EC" sz="2400" dirty="0"/>
              <a:t>Aprobación de PDOT </a:t>
            </a:r>
          </a:p>
        </p:txBody>
      </p:sp>
      <p:sp>
        <p:nvSpPr>
          <p:cNvPr id="10" name="Flecha: hacia abajo 9">
            <a:extLst>
              <a:ext uri="{FF2B5EF4-FFF2-40B4-BE49-F238E27FC236}">
                <a16:creationId xmlns:a16="http://schemas.microsoft.com/office/drawing/2014/main" id="{1E3492A6-3847-8FF6-DAD6-080E5F13B50F}"/>
              </a:ext>
            </a:extLst>
          </p:cNvPr>
          <p:cNvSpPr/>
          <p:nvPr/>
        </p:nvSpPr>
        <p:spPr>
          <a:xfrm>
            <a:off x="8712737" y="2261704"/>
            <a:ext cx="1116530" cy="8277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B94AD8C8-E777-577C-8F73-E42E260A781E}"/>
              </a:ext>
            </a:extLst>
          </p:cNvPr>
          <p:cNvSpPr txBox="1"/>
          <p:nvPr/>
        </p:nvSpPr>
        <p:spPr>
          <a:xfrm>
            <a:off x="7132322" y="3219875"/>
            <a:ext cx="4277360" cy="1569660"/>
          </a:xfrm>
          <a:prstGeom prst="rect">
            <a:avLst/>
          </a:prstGeom>
          <a:noFill/>
        </p:spPr>
        <p:txBody>
          <a:bodyPr wrap="square" rtlCol="0">
            <a:spAutoFit/>
          </a:bodyPr>
          <a:lstStyle/>
          <a:p>
            <a:pPr algn="ctr"/>
            <a:r>
              <a:rPr lang="es-EC" sz="2400" dirty="0"/>
              <a:t>Reunión e informe de la comisión de planificación,  análisis de presupuesto asignado para el año 2025  </a:t>
            </a:r>
          </a:p>
        </p:txBody>
      </p:sp>
      <p:sp>
        <p:nvSpPr>
          <p:cNvPr id="12" name="Flecha: a la derecha 11">
            <a:extLst>
              <a:ext uri="{FF2B5EF4-FFF2-40B4-BE49-F238E27FC236}">
                <a16:creationId xmlns:a16="http://schemas.microsoft.com/office/drawing/2014/main" id="{5B046BC5-2D5D-3895-AB31-96FF679D32DA}"/>
              </a:ext>
            </a:extLst>
          </p:cNvPr>
          <p:cNvSpPr/>
          <p:nvPr/>
        </p:nvSpPr>
        <p:spPr>
          <a:xfrm>
            <a:off x="8178800" y="828520"/>
            <a:ext cx="863600" cy="3993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a:extLst>
              <a:ext uri="{FF2B5EF4-FFF2-40B4-BE49-F238E27FC236}">
                <a16:creationId xmlns:a16="http://schemas.microsoft.com/office/drawing/2014/main" id="{8A5F0B6F-4D7B-601A-F332-52A2BFADD683}"/>
              </a:ext>
            </a:extLst>
          </p:cNvPr>
          <p:cNvSpPr txBox="1"/>
          <p:nvPr/>
        </p:nvSpPr>
        <p:spPr>
          <a:xfrm>
            <a:off x="9123680" y="619760"/>
            <a:ext cx="2702560" cy="1938992"/>
          </a:xfrm>
          <a:prstGeom prst="rect">
            <a:avLst/>
          </a:prstGeom>
          <a:noFill/>
        </p:spPr>
        <p:txBody>
          <a:bodyPr wrap="square" rtlCol="0">
            <a:spAutoFit/>
          </a:bodyPr>
          <a:lstStyle/>
          <a:p>
            <a:pPr algn="ctr"/>
            <a:r>
              <a:rPr lang="es-EC" sz="2000" dirty="0"/>
              <a:t>Seguimiento de ejecución al presupuesto participativo parroquia, observaciones en convenios</a:t>
            </a:r>
            <a:r>
              <a:rPr lang="es-EC" dirty="0"/>
              <a:t>.</a:t>
            </a:r>
          </a:p>
        </p:txBody>
      </p:sp>
      <p:sp>
        <p:nvSpPr>
          <p:cNvPr id="15" name="Flecha: hacia la izquierda 14">
            <a:extLst>
              <a:ext uri="{FF2B5EF4-FFF2-40B4-BE49-F238E27FC236}">
                <a16:creationId xmlns:a16="http://schemas.microsoft.com/office/drawing/2014/main" id="{29482D61-3D15-861F-88EF-2DEBD81E2932}"/>
              </a:ext>
            </a:extLst>
          </p:cNvPr>
          <p:cNvSpPr/>
          <p:nvPr/>
        </p:nvSpPr>
        <p:spPr>
          <a:xfrm>
            <a:off x="2590262" y="821574"/>
            <a:ext cx="1001834" cy="40631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CuadroTexto 15">
            <a:extLst>
              <a:ext uri="{FF2B5EF4-FFF2-40B4-BE49-F238E27FC236}">
                <a16:creationId xmlns:a16="http://schemas.microsoft.com/office/drawing/2014/main" id="{E91CFF38-B9E4-5329-CB80-F40AF3617A00}"/>
              </a:ext>
            </a:extLst>
          </p:cNvPr>
          <p:cNvSpPr txBox="1"/>
          <p:nvPr/>
        </p:nvSpPr>
        <p:spPr>
          <a:xfrm>
            <a:off x="386079" y="727482"/>
            <a:ext cx="2285462" cy="707886"/>
          </a:xfrm>
          <a:prstGeom prst="rect">
            <a:avLst/>
          </a:prstGeom>
          <a:noFill/>
        </p:spPr>
        <p:txBody>
          <a:bodyPr wrap="square" rtlCol="0">
            <a:spAutoFit/>
          </a:bodyPr>
          <a:lstStyle/>
          <a:p>
            <a:pPr algn="ctr"/>
            <a:r>
              <a:rPr lang="es-EC" sz="2000" dirty="0"/>
              <a:t>Gestiones interinstitucionales </a:t>
            </a:r>
          </a:p>
        </p:txBody>
      </p:sp>
      <p:sp>
        <p:nvSpPr>
          <p:cNvPr id="2" name="CuadroTexto 1">
            <a:extLst>
              <a:ext uri="{FF2B5EF4-FFF2-40B4-BE49-F238E27FC236}">
                <a16:creationId xmlns:a16="http://schemas.microsoft.com/office/drawing/2014/main" id="{1461E8FE-A943-22B7-6A30-B54D5B2F6003}"/>
              </a:ext>
            </a:extLst>
          </p:cNvPr>
          <p:cNvSpPr txBox="1"/>
          <p:nvPr/>
        </p:nvSpPr>
        <p:spPr>
          <a:xfrm>
            <a:off x="168440" y="5330505"/>
            <a:ext cx="5438273" cy="646331"/>
          </a:xfrm>
          <a:prstGeom prst="rect">
            <a:avLst/>
          </a:prstGeom>
          <a:noFill/>
        </p:spPr>
        <p:txBody>
          <a:bodyPr wrap="square" rtlCol="0">
            <a:spAutoFit/>
          </a:bodyPr>
          <a:lstStyle/>
          <a:p>
            <a:r>
              <a:rPr lang="es-MX" dirty="0"/>
              <a:t>Art. 68 del COOTAD, Atribuciones de los vocales de la junta parroquial rural</a:t>
            </a:r>
            <a:endParaRPr lang="es-EC" dirty="0"/>
          </a:p>
        </p:txBody>
      </p:sp>
      <p:sp>
        <p:nvSpPr>
          <p:cNvPr id="3" name="CuadroTexto 2">
            <a:extLst>
              <a:ext uri="{FF2B5EF4-FFF2-40B4-BE49-F238E27FC236}">
                <a16:creationId xmlns:a16="http://schemas.microsoft.com/office/drawing/2014/main" id="{26364002-AFA9-6807-C150-45D822EC9ECF}"/>
              </a:ext>
            </a:extLst>
          </p:cNvPr>
          <p:cNvSpPr txBox="1"/>
          <p:nvPr/>
        </p:nvSpPr>
        <p:spPr>
          <a:xfrm>
            <a:off x="5311808" y="5041965"/>
            <a:ext cx="5916333" cy="1223412"/>
          </a:xfrm>
          <a:prstGeom prst="rect">
            <a:avLst/>
          </a:prstGeom>
          <a:noFill/>
        </p:spPr>
        <p:txBody>
          <a:bodyPr wrap="square" rtlCol="0">
            <a:spAutoFit/>
          </a:bodyPr>
          <a:lstStyle/>
          <a:p>
            <a:pPr algn="just"/>
            <a:r>
              <a:rPr lang="es-MX" sz="1050" dirty="0"/>
              <a:t>a) Intervenir con voz y voto en las sesiones y deliberaciones de la junta parroquial rural; b) La presentación de proyectos de acuerdos y resoluciones, en el ámbito de competencia del gobierno autónomo descentralizado parroquial rural; c) La intervención en la asamblea parroquial y en las comisiones, delegaciones y representaciones que designe la junta parroquial rural, y en todas las instancias de participación; d) Fiscalizar las acciones del ejecutivo parroquial de acuerdo con este Código y la ley; y, e) Cumplir aquellas funciones que le sean expresamente encomendadas por la junta parroquial rural</a:t>
            </a:r>
            <a:endParaRPr lang="es-EC" sz="1050" dirty="0"/>
          </a:p>
        </p:txBody>
      </p:sp>
    </p:spTree>
    <p:extLst>
      <p:ext uri="{BB962C8B-B14F-4D97-AF65-F5344CB8AC3E}">
        <p14:creationId xmlns:p14="http://schemas.microsoft.com/office/powerpoint/2010/main" val="1505211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pic>
        <p:nvPicPr>
          <p:cNvPr id="22" name="Imagen 21" descr="Un grupo de personas alrededor de una carpa&#10;&#10;El contenido generado por IA puede ser incorrecto.">
            <a:extLst>
              <a:ext uri="{FF2B5EF4-FFF2-40B4-BE49-F238E27FC236}">
                <a16:creationId xmlns:a16="http://schemas.microsoft.com/office/drawing/2014/main" id="{CD3011A0-1BED-F311-7EA7-6AE9C4C88985}"/>
              </a:ext>
            </a:extLst>
          </p:cNvPr>
          <p:cNvPicPr>
            <a:picLocks noChangeAspect="1"/>
          </p:cNvPicPr>
          <p:nvPr/>
        </p:nvPicPr>
        <p:blipFill>
          <a:blip r:embed="rId3"/>
          <a:stretch>
            <a:fillRect/>
          </a:stretch>
        </p:blipFill>
        <p:spPr>
          <a:xfrm>
            <a:off x="4527383" y="2271887"/>
            <a:ext cx="2855685" cy="2141764"/>
          </a:xfrm>
          <a:prstGeom prst="ellipse">
            <a:avLst/>
          </a:prstGeom>
          <a:ln>
            <a:noFill/>
          </a:ln>
          <a:effectLst>
            <a:softEdge rad="112500"/>
          </a:effectLst>
        </p:spPr>
      </p:pic>
      <p:sp>
        <p:nvSpPr>
          <p:cNvPr id="4" name="CuadroTexto 3">
            <a:extLst>
              <a:ext uri="{FF2B5EF4-FFF2-40B4-BE49-F238E27FC236}">
                <a16:creationId xmlns:a16="http://schemas.microsoft.com/office/drawing/2014/main" id="{66ADE845-60A8-DFAC-AC92-D2FF3A5CAE42}"/>
              </a:ext>
            </a:extLst>
          </p:cNvPr>
          <p:cNvSpPr txBox="1"/>
          <p:nvPr/>
        </p:nvSpPr>
        <p:spPr>
          <a:xfrm>
            <a:off x="314960" y="325120"/>
            <a:ext cx="11877040" cy="1077218"/>
          </a:xfrm>
          <a:prstGeom prst="rect">
            <a:avLst/>
          </a:prstGeom>
          <a:noFill/>
        </p:spPr>
        <p:txBody>
          <a:bodyPr wrap="square" rtlCol="0">
            <a:spAutoFit/>
          </a:bodyPr>
          <a:lstStyle/>
          <a:p>
            <a:pPr marL="342900" indent="-342900" algn="ctr">
              <a:buFont typeface="Arial" panose="020B0604020202020204" pitchFamily="34" charset="0"/>
              <a:buChar char="•"/>
            </a:pPr>
            <a:r>
              <a:rPr lang="es-EC" sz="3200" b="1" dirty="0"/>
              <a:t>EVENTOS Y PARTICIPACIÓN EN DIFERENTES ESPACIOS, SOCIALES, CULTURALES Y RELIGIOSOS 2024 </a:t>
            </a:r>
          </a:p>
        </p:txBody>
      </p:sp>
      <p:graphicFrame>
        <p:nvGraphicFramePr>
          <p:cNvPr id="6" name="Diagrama 5">
            <a:extLst>
              <a:ext uri="{FF2B5EF4-FFF2-40B4-BE49-F238E27FC236}">
                <a16:creationId xmlns:a16="http://schemas.microsoft.com/office/drawing/2014/main" id="{53667960-7C5D-6D53-0300-AE5F4E3F5362}"/>
              </a:ext>
            </a:extLst>
          </p:cNvPr>
          <p:cNvGraphicFramePr/>
          <p:nvPr>
            <p:extLst>
              <p:ext uri="{D42A27DB-BD31-4B8C-83A1-F6EECF244321}">
                <p14:modId xmlns:p14="http://schemas.microsoft.com/office/powerpoint/2010/main" val="905782208"/>
              </p:ext>
            </p:extLst>
          </p:nvPr>
        </p:nvGraphicFramePr>
        <p:xfrm>
          <a:off x="38493" y="1271536"/>
          <a:ext cx="10231120" cy="4907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lecha: curvada hacia la izquierda 6">
            <a:extLst>
              <a:ext uri="{FF2B5EF4-FFF2-40B4-BE49-F238E27FC236}">
                <a16:creationId xmlns:a16="http://schemas.microsoft.com/office/drawing/2014/main" id="{A11AEC2E-3848-83A3-7D76-9DBBF4AD9AC6}"/>
              </a:ext>
            </a:extLst>
          </p:cNvPr>
          <p:cNvSpPr/>
          <p:nvPr/>
        </p:nvSpPr>
        <p:spPr>
          <a:xfrm>
            <a:off x="4307840" y="1798320"/>
            <a:ext cx="802640" cy="113817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8" name="Flecha: curvada hacia la izquierda 7">
            <a:extLst>
              <a:ext uri="{FF2B5EF4-FFF2-40B4-BE49-F238E27FC236}">
                <a16:creationId xmlns:a16="http://schemas.microsoft.com/office/drawing/2014/main" id="{942F17CE-E94F-FC3F-7498-52BC44A2F7CC}"/>
              </a:ext>
            </a:extLst>
          </p:cNvPr>
          <p:cNvSpPr/>
          <p:nvPr/>
        </p:nvSpPr>
        <p:spPr>
          <a:xfrm>
            <a:off x="4307840" y="3749040"/>
            <a:ext cx="802640" cy="1270000"/>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0" name="Imagen 9" descr="Un grupo de personas en un evento&#10;&#10;El contenido generado por IA puede ser incorrecto.">
            <a:extLst>
              <a:ext uri="{FF2B5EF4-FFF2-40B4-BE49-F238E27FC236}">
                <a16:creationId xmlns:a16="http://schemas.microsoft.com/office/drawing/2014/main" id="{EADB50C2-9B5B-3452-2263-9B9C012C3E0F}"/>
              </a:ext>
            </a:extLst>
          </p:cNvPr>
          <p:cNvPicPr>
            <a:picLocks noChangeAspect="1"/>
          </p:cNvPicPr>
          <p:nvPr/>
        </p:nvPicPr>
        <p:blipFill>
          <a:blip r:embed="rId9"/>
          <a:stretch>
            <a:fillRect/>
          </a:stretch>
        </p:blipFill>
        <p:spPr>
          <a:xfrm>
            <a:off x="9153298" y="2721525"/>
            <a:ext cx="3000209" cy="2397760"/>
          </a:xfrm>
          <a:prstGeom prst="ellipse">
            <a:avLst/>
          </a:prstGeom>
          <a:ln>
            <a:noFill/>
          </a:ln>
          <a:effectLst>
            <a:softEdge rad="112500"/>
          </a:effectLst>
        </p:spPr>
      </p:pic>
      <p:pic>
        <p:nvPicPr>
          <p:cNvPr id="12" name="Imagen 11" descr="Un grupo de personas disfrazadas&#10;&#10;El contenido generado por IA puede ser incorrecto.">
            <a:extLst>
              <a:ext uri="{FF2B5EF4-FFF2-40B4-BE49-F238E27FC236}">
                <a16:creationId xmlns:a16="http://schemas.microsoft.com/office/drawing/2014/main" id="{27D35BCB-7B24-F4BD-C754-76A8AB327FE4}"/>
              </a:ext>
            </a:extLst>
          </p:cNvPr>
          <p:cNvPicPr>
            <a:picLocks noChangeAspect="1"/>
          </p:cNvPicPr>
          <p:nvPr/>
        </p:nvPicPr>
        <p:blipFill>
          <a:blip r:embed="rId10"/>
          <a:stretch>
            <a:fillRect/>
          </a:stretch>
        </p:blipFill>
        <p:spPr>
          <a:xfrm>
            <a:off x="8956494" y="852593"/>
            <a:ext cx="3197013" cy="2397760"/>
          </a:xfrm>
          <a:prstGeom prst="ellipse">
            <a:avLst/>
          </a:prstGeom>
          <a:ln>
            <a:noFill/>
          </a:ln>
          <a:effectLst>
            <a:softEdge rad="112500"/>
          </a:effectLst>
        </p:spPr>
      </p:pic>
      <p:pic>
        <p:nvPicPr>
          <p:cNvPr id="14" name="Imagen 13" descr="Grupo de personas sonriendo&#10;&#10;El contenido generado por IA puede ser incorrecto.">
            <a:extLst>
              <a:ext uri="{FF2B5EF4-FFF2-40B4-BE49-F238E27FC236}">
                <a16:creationId xmlns:a16="http://schemas.microsoft.com/office/drawing/2014/main" id="{55EEF0C1-EF13-476E-59C0-1DADC46B331B}"/>
              </a:ext>
            </a:extLst>
          </p:cNvPr>
          <p:cNvPicPr>
            <a:picLocks noChangeAspect="1"/>
          </p:cNvPicPr>
          <p:nvPr/>
        </p:nvPicPr>
        <p:blipFill>
          <a:blip r:embed="rId11"/>
          <a:stretch>
            <a:fillRect/>
          </a:stretch>
        </p:blipFill>
        <p:spPr>
          <a:xfrm>
            <a:off x="6539036" y="1108456"/>
            <a:ext cx="3421711" cy="2278767"/>
          </a:xfrm>
          <a:prstGeom prst="ellipse">
            <a:avLst/>
          </a:prstGeom>
          <a:ln>
            <a:noFill/>
          </a:ln>
          <a:effectLst>
            <a:softEdge rad="112500"/>
          </a:effectLst>
        </p:spPr>
      </p:pic>
      <p:pic>
        <p:nvPicPr>
          <p:cNvPr id="16" name="Imagen 15" descr="Un grupo de personas con uniforme militar&#10;&#10;El contenido generado por IA puede ser incorrecto.">
            <a:extLst>
              <a:ext uri="{FF2B5EF4-FFF2-40B4-BE49-F238E27FC236}">
                <a16:creationId xmlns:a16="http://schemas.microsoft.com/office/drawing/2014/main" id="{061BAC46-3882-2DBC-3B8A-998B0A6C579C}"/>
              </a:ext>
            </a:extLst>
          </p:cNvPr>
          <p:cNvPicPr>
            <a:picLocks noChangeAspect="1"/>
          </p:cNvPicPr>
          <p:nvPr/>
        </p:nvPicPr>
        <p:blipFill>
          <a:blip r:embed="rId12"/>
          <a:stretch>
            <a:fillRect/>
          </a:stretch>
        </p:blipFill>
        <p:spPr>
          <a:xfrm>
            <a:off x="6938399" y="2875454"/>
            <a:ext cx="2722880" cy="2042160"/>
          </a:xfrm>
          <a:prstGeom prst="ellipse">
            <a:avLst/>
          </a:prstGeom>
          <a:ln>
            <a:noFill/>
          </a:ln>
          <a:effectLst>
            <a:softEdge rad="112500"/>
          </a:effectLst>
        </p:spPr>
      </p:pic>
      <p:pic>
        <p:nvPicPr>
          <p:cNvPr id="18" name="Imagen 17" descr="Hombre parado junto a un grupo de personas posando para una foto&#10;&#10;El contenido generado por IA puede ser incorrecto.">
            <a:extLst>
              <a:ext uri="{FF2B5EF4-FFF2-40B4-BE49-F238E27FC236}">
                <a16:creationId xmlns:a16="http://schemas.microsoft.com/office/drawing/2014/main" id="{1A0405A6-B9AA-ED8D-802A-C0A04450642D}"/>
              </a:ext>
            </a:extLst>
          </p:cNvPr>
          <p:cNvPicPr>
            <a:picLocks noChangeAspect="1"/>
          </p:cNvPicPr>
          <p:nvPr/>
        </p:nvPicPr>
        <p:blipFill>
          <a:blip r:embed="rId13"/>
          <a:stretch>
            <a:fillRect/>
          </a:stretch>
        </p:blipFill>
        <p:spPr>
          <a:xfrm>
            <a:off x="6880301" y="4348570"/>
            <a:ext cx="2626306" cy="2473960"/>
          </a:xfrm>
          <a:prstGeom prst="ellipse">
            <a:avLst/>
          </a:prstGeom>
          <a:ln>
            <a:noFill/>
          </a:ln>
          <a:effectLst>
            <a:softEdge rad="112500"/>
          </a:effectLst>
        </p:spPr>
      </p:pic>
      <p:pic>
        <p:nvPicPr>
          <p:cNvPr id="20" name="Imagen 19" descr="Un grupo de personas disfrazadas posando&#10;&#10;El contenido generado por IA puede ser incorrecto.">
            <a:extLst>
              <a:ext uri="{FF2B5EF4-FFF2-40B4-BE49-F238E27FC236}">
                <a16:creationId xmlns:a16="http://schemas.microsoft.com/office/drawing/2014/main" id="{B80BD57C-4B95-8580-5E3D-87EEEBEA89BD}"/>
              </a:ext>
            </a:extLst>
          </p:cNvPr>
          <p:cNvPicPr>
            <a:picLocks noChangeAspect="1"/>
          </p:cNvPicPr>
          <p:nvPr/>
        </p:nvPicPr>
        <p:blipFill>
          <a:blip r:embed="rId14"/>
          <a:stretch>
            <a:fillRect/>
          </a:stretch>
        </p:blipFill>
        <p:spPr>
          <a:xfrm>
            <a:off x="4377930" y="4548238"/>
            <a:ext cx="3145075" cy="1956304"/>
          </a:xfrm>
          <a:prstGeom prst="ellipse">
            <a:avLst/>
          </a:prstGeom>
          <a:ln>
            <a:noFill/>
          </a:ln>
          <a:effectLst>
            <a:softEdge rad="112500"/>
          </a:effectLst>
        </p:spPr>
      </p:pic>
      <p:pic>
        <p:nvPicPr>
          <p:cNvPr id="24" name="Imagen 23" descr="Un par de personas con instrumentos musicales en un escenario&#10;&#10;El contenido generado por IA puede ser incorrecto.">
            <a:extLst>
              <a:ext uri="{FF2B5EF4-FFF2-40B4-BE49-F238E27FC236}">
                <a16:creationId xmlns:a16="http://schemas.microsoft.com/office/drawing/2014/main" id="{5734FD19-843D-6541-0EE3-E2A18EA59893}"/>
              </a:ext>
            </a:extLst>
          </p:cNvPr>
          <p:cNvPicPr>
            <a:picLocks noChangeAspect="1"/>
          </p:cNvPicPr>
          <p:nvPr/>
        </p:nvPicPr>
        <p:blipFill>
          <a:blip r:embed="rId15"/>
          <a:stretch>
            <a:fillRect/>
          </a:stretch>
        </p:blipFill>
        <p:spPr>
          <a:xfrm>
            <a:off x="9271434" y="4743228"/>
            <a:ext cx="2810787" cy="2184518"/>
          </a:xfrm>
          <a:prstGeom prst="ellipse">
            <a:avLst/>
          </a:prstGeom>
          <a:ln>
            <a:noFill/>
          </a:ln>
          <a:effectLst>
            <a:softEdge rad="112500"/>
          </a:effectLst>
        </p:spPr>
      </p:pic>
      <p:pic>
        <p:nvPicPr>
          <p:cNvPr id="26" name="Imagen 25" descr="Un grupo de personas en un salón de clases&#10;&#10;El contenido generado por IA puede ser incorrecto.">
            <a:extLst>
              <a:ext uri="{FF2B5EF4-FFF2-40B4-BE49-F238E27FC236}">
                <a16:creationId xmlns:a16="http://schemas.microsoft.com/office/drawing/2014/main" id="{F284A82A-E23A-4B5C-F735-42DF5A2EE4C2}"/>
              </a:ext>
            </a:extLst>
          </p:cNvPr>
          <p:cNvPicPr>
            <a:picLocks noChangeAspect="1"/>
          </p:cNvPicPr>
          <p:nvPr/>
        </p:nvPicPr>
        <p:blipFill>
          <a:blip r:embed="rId16"/>
          <a:stretch>
            <a:fillRect/>
          </a:stretch>
        </p:blipFill>
        <p:spPr>
          <a:xfrm>
            <a:off x="9719377" y="2366802"/>
            <a:ext cx="1886772" cy="1415079"/>
          </a:xfrm>
          <a:prstGeom prst="ellipse">
            <a:avLst/>
          </a:prstGeom>
          <a:ln>
            <a:noFill/>
          </a:ln>
          <a:effectLst>
            <a:softEdge rad="112500"/>
          </a:effectLst>
        </p:spPr>
      </p:pic>
      <p:pic>
        <p:nvPicPr>
          <p:cNvPr id="27" name="Imagen 26">
            <a:extLst>
              <a:ext uri="{FF2B5EF4-FFF2-40B4-BE49-F238E27FC236}">
                <a16:creationId xmlns:a16="http://schemas.microsoft.com/office/drawing/2014/main" id="{247866C5-F941-81ED-3CCF-7C49900D57D9}"/>
              </a:ext>
            </a:extLst>
          </p:cNvPr>
          <p:cNvPicPr>
            <a:picLocks noChangeAspect="1"/>
          </p:cNvPicPr>
          <p:nvPr/>
        </p:nvPicPr>
        <p:blipFill>
          <a:blip r:embed="rId17"/>
          <a:stretch>
            <a:fillRect/>
          </a:stretch>
        </p:blipFill>
        <p:spPr>
          <a:xfrm>
            <a:off x="4871774" y="3664019"/>
            <a:ext cx="2083868" cy="1562901"/>
          </a:xfrm>
          <a:prstGeom prst="ellipse">
            <a:avLst/>
          </a:prstGeom>
          <a:ln>
            <a:noFill/>
          </a:ln>
          <a:effectLst>
            <a:softEdge rad="112500"/>
          </a:effectLst>
        </p:spPr>
      </p:pic>
      <p:pic>
        <p:nvPicPr>
          <p:cNvPr id="29" name="Imagen 28">
            <a:extLst>
              <a:ext uri="{FF2B5EF4-FFF2-40B4-BE49-F238E27FC236}">
                <a16:creationId xmlns:a16="http://schemas.microsoft.com/office/drawing/2014/main" id="{55001C5A-2861-A696-E649-30D366EA09B3}"/>
              </a:ext>
            </a:extLst>
          </p:cNvPr>
          <p:cNvPicPr>
            <a:picLocks noChangeAspect="1"/>
          </p:cNvPicPr>
          <p:nvPr/>
        </p:nvPicPr>
        <p:blipFill>
          <a:blip r:embed="rId18"/>
          <a:stretch>
            <a:fillRect/>
          </a:stretch>
        </p:blipFill>
        <p:spPr>
          <a:xfrm>
            <a:off x="4944522" y="1113059"/>
            <a:ext cx="2177611" cy="1762395"/>
          </a:xfrm>
          <a:prstGeom prst="ellipse">
            <a:avLst/>
          </a:prstGeom>
          <a:ln>
            <a:noFill/>
          </a:ln>
          <a:effectLst>
            <a:softEdge rad="112500"/>
          </a:effectLst>
        </p:spPr>
      </p:pic>
    </p:spTree>
    <p:extLst>
      <p:ext uri="{BB962C8B-B14F-4D97-AF65-F5344CB8AC3E}">
        <p14:creationId xmlns:p14="http://schemas.microsoft.com/office/powerpoint/2010/main" val="1178337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24457273-FAB1-6160-9CFB-9483A9BD7B6B}"/>
              </a:ext>
            </a:extLst>
          </p:cNvPr>
          <p:cNvSpPr/>
          <p:nvPr/>
        </p:nvSpPr>
        <p:spPr>
          <a:xfrm>
            <a:off x="831518" y="425071"/>
            <a:ext cx="6310425" cy="659885"/>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EC" dirty="0"/>
              <a:t>Socialización del estudio del parque de la familia  de la comunidad Domingo Savio</a:t>
            </a:r>
          </a:p>
          <a:p>
            <a:endParaRPr lang="es-EC" dirty="0"/>
          </a:p>
        </p:txBody>
      </p:sp>
      <p:sp>
        <p:nvSpPr>
          <p:cNvPr id="8" name="Rectángulo 7">
            <a:extLst>
              <a:ext uri="{FF2B5EF4-FFF2-40B4-BE49-F238E27FC236}">
                <a16:creationId xmlns:a16="http://schemas.microsoft.com/office/drawing/2014/main" id="{3E57C77C-CD64-9AE1-A6DC-31CB0BD5E7D1}"/>
              </a:ext>
            </a:extLst>
          </p:cNvPr>
          <p:cNvSpPr/>
          <p:nvPr/>
        </p:nvSpPr>
        <p:spPr>
          <a:xfrm>
            <a:off x="831517" y="1282274"/>
            <a:ext cx="6310425" cy="934222"/>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EC" dirty="0"/>
              <a:t>Participación en la presentación del plan estratégico Intersectorial para la prevención y reducción de la desnutrición Infantil Universidad Simón Bolívar /Quito  </a:t>
            </a:r>
          </a:p>
          <a:p>
            <a:endParaRPr lang="es-EC" dirty="0"/>
          </a:p>
        </p:txBody>
      </p:sp>
      <p:sp>
        <p:nvSpPr>
          <p:cNvPr id="2" name="Rectángulo 1">
            <a:extLst>
              <a:ext uri="{FF2B5EF4-FFF2-40B4-BE49-F238E27FC236}">
                <a16:creationId xmlns:a16="http://schemas.microsoft.com/office/drawing/2014/main" id="{FD118F2E-129E-1A08-D31E-C0A5A569A381}"/>
              </a:ext>
            </a:extLst>
          </p:cNvPr>
          <p:cNvSpPr/>
          <p:nvPr/>
        </p:nvSpPr>
        <p:spPr>
          <a:xfrm>
            <a:off x="831516" y="2375805"/>
            <a:ext cx="6310425" cy="736904"/>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MX" dirty="0"/>
              <a:t>Inauguración del techado en la comunidad de Cuicocha centro/ obra realizada por la municipalidad de Cotacachi </a:t>
            </a:r>
            <a:endParaRPr lang="es-EC" dirty="0"/>
          </a:p>
        </p:txBody>
      </p:sp>
      <p:sp>
        <p:nvSpPr>
          <p:cNvPr id="3" name="Rectángulo 2">
            <a:extLst>
              <a:ext uri="{FF2B5EF4-FFF2-40B4-BE49-F238E27FC236}">
                <a16:creationId xmlns:a16="http://schemas.microsoft.com/office/drawing/2014/main" id="{32E8EADD-4304-AA04-8CB1-2850CA6701A0}"/>
              </a:ext>
            </a:extLst>
          </p:cNvPr>
          <p:cNvSpPr/>
          <p:nvPr/>
        </p:nvSpPr>
        <p:spPr>
          <a:xfrm>
            <a:off x="831516" y="3272018"/>
            <a:ext cx="6310425" cy="1869466"/>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EC" dirty="0"/>
              <a:t>Participación y representación en el </a:t>
            </a:r>
            <a:r>
              <a:rPr lang="es-ES" dirty="0"/>
              <a:t>taller de mujeres autoridades del Ecuador sobre la Metodología para elaboración de las Agendas Locales de Igualdad de Género organizado por CEPAM (</a:t>
            </a:r>
            <a:r>
              <a:rPr lang="es-ES" b="1" dirty="0"/>
              <a:t>Centro Ecuatoriano para la Promoción y Acción de la Mujer), reunión de intercambio de conocimientos con las alcaldesas de valencia España </a:t>
            </a:r>
            <a:endParaRPr lang="es-EC" dirty="0"/>
          </a:p>
          <a:p>
            <a:endParaRPr lang="es-EC" dirty="0"/>
          </a:p>
        </p:txBody>
      </p:sp>
      <p:sp>
        <p:nvSpPr>
          <p:cNvPr id="4" name="Rectángulo 3">
            <a:extLst>
              <a:ext uri="{FF2B5EF4-FFF2-40B4-BE49-F238E27FC236}">
                <a16:creationId xmlns:a16="http://schemas.microsoft.com/office/drawing/2014/main" id="{83BD8FF7-F4F3-7BB7-9BD5-97357D082BF8}"/>
              </a:ext>
            </a:extLst>
          </p:cNvPr>
          <p:cNvSpPr/>
          <p:nvPr/>
        </p:nvSpPr>
        <p:spPr>
          <a:xfrm>
            <a:off x="831516" y="5341977"/>
            <a:ext cx="6310425" cy="659885"/>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r>
              <a:rPr lang="es-MX" dirty="0"/>
              <a:t>Participación en la cumbre Andina, análisis y aprobación del presupuesto participativo. </a:t>
            </a:r>
            <a:endParaRPr lang="es-EC" dirty="0"/>
          </a:p>
        </p:txBody>
      </p:sp>
      <p:pic>
        <p:nvPicPr>
          <p:cNvPr id="6" name="Imagen 5">
            <a:extLst>
              <a:ext uri="{FF2B5EF4-FFF2-40B4-BE49-F238E27FC236}">
                <a16:creationId xmlns:a16="http://schemas.microsoft.com/office/drawing/2014/main" id="{DCDB7EE8-0C26-B018-F6D4-304D9CC295CC}"/>
              </a:ext>
            </a:extLst>
          </p:cNvPr>
          <p:cNvPicPr>
            <a:picLocks noChangeAspect="1"/>
          </p:cNvPicPr>
          <p:nvPr/>
        </p:nvPicPr>
        <p:blipFill>
          <a:blip r:embed="rId3"/>
          <a:stretch>
            <a:fillRect/>
          </a:stretch>
        </p:blipFill>
        <p:spPr>
          <a:xfrm>
            <a:off x="8971280" y="-122031"/>
            <a:ext cx="3272589" cy="2269927"/>
          </a:xfrm>
          <a:prstGeom prst="ellipse">
            <a:avLst/>
          </a:prstGeom>
          <a:ln>
            <a:noFill/>
          </a:ln>
          <a:effectLst>
            <a:softEdge rad="112500"/>
          </a:effectLst>
        </p:spPr>
      </p:pic>
      <p:pic>
        <p:nvPicPr>
          <p:cNvPr id="7" name="Imagen 6">
            <a:extLst>
              <a:ext uri="{FF2B5EF4-FFF2-40B4-BE49-F238E27FC236}">
                <a16:creationId xmlns:a16="http://schemas.microsoft.com/office/drawing/2014/main" id="{7DEC3A13-368B-23C1-6C95-58E4D6A56361}"/>
              </a:ext>
            </a:extLst>
          </p:cNvPr>
          <p:cNvPicPr>
            <a:picLocks noChangeAspect="1"/>
          </p:cNvPicPr>
          <p:nvPr/>
        </p:nvPicPr>
        <p:blipFill>
          <a:blip r:embed="rId4"/>
          <a:stretch>
            <a:fillRect/>
          </a:stretch>
        </p:blipFill>
        <p:spPr>
          <a:xfrm>
            <a:off x="8606010" y="1488540"/>
            <a:ext cx="3637860" cy="2899610"/>
          </a:xfrm>
          <a:prstGeom prst="ellipse">
            <a:avLst/>
          </a:prstGeom>
          <a:ln>
            <a:noFill/>
          </a:ln>
          <a:effectLst>
            <a:softEdge rad="112500"/>
          </a:effectLst>
        </p:spPr>
      </p:pic>
      <p:pic>
        <p:nvPicPr>
          <p:cNvPr id="9" name="Imagen 8">
            <a:extLst>
              <a:ext uri="{FF2B5EF4-FFF2-40B4-BE49-F238E27FC236}">
                <a16:creationId xmlns:a16="http://schemas.microsoft.com/office/drawing/2014/main" id="{8691F405-0556-0F65-50DF-3750897F3885}"/>
              </a:ext>
            </a:extLst>
          </p:cNvPr>
          <p:cNvPicPr>
            <a:picLocks noChangeAspect="1"/>
          </p:cNvPicPr>
          <p:nvPr/>
        </p:nvPicPr>
        <p:blipFill>
          <a:blip r:embed="rId5"/>
          <a:stretch>
            <a:fillRect/>
          </a:stretch>
        </p:blipFill>
        <p:spPr>
          <a:xfrm>
            <a:off x="8572364" y="3865121"/>
            <a:ext cx="3705152" cy="2552725"/>
          </a:xfrm>
          <a:prstGeom prst="ellipse">
            <a:avLst/>
          </a:prstGeom>
          <a:ln>
            <a:noFill/>
          </a:ln>
          <a:effectLst>
            <a:softEdge rad="112500"/>
          </a:effectLst>
        </p:spPr>
      </p:pic>
      <p:pic>
        <p:nvPicPr>
          <p:cNvPr id="10" name="Imagen 9">
            <a:extLst>
              <a:ext uri="{FF2B5EF4-FFF2-40B4-BE49-F238E27FC236}">
                <a16:creationId xmlns:a16="http://schemas.microsoft.com/office/drawing/2014/main" id="{A7A66B31-D640-F991-C3D8-FB6C40435D8F}"/>
              </a:ext>
            </a:extLst>
          </p:cNvPr>
          <p:cNvPicPr>
            <a:picLocks noChangeAspect="1"/>
          </p:cNvPicPr>
          <p:nvPr/>
        </p:nvPicPr>
        <p:blipFill>
          <a:blip r:embed="rId6"/>
          <a:stretch>
            <a:fillRect/>
          </a:stretch>
        </p:blipFill>
        <p:spPr>
          <a:xfrm>
            <a:off x="6902422" y="2511334"/>
            <a:ext cx="3705152" cy="2122371"/>
          </a:xfrm>
          <a:prstGeom prst="ellipse">
            <a:avLst/>
          </a:prstGeom>
          <a:ln>
            <a:noFill/>
          </a:ln>
          <a:effectLst>
            <a:softEdge rad="112500"/>
          </a:effectLst>
        </p:spPr>
      </p:pic>
      <p:pic>
        <p:nvPicPr>
          <p:cNvPr id="11" name="Imagen 10">
            <a:extLst>
              <a:ext uri="{FF2B5EF4-FFF2-40B4-BE49-F238E27FC236}">
                <a16:creationId xmlns:a16="http://schemas.microsoft.com/office/drawing/2014/main" id="{052A94AE-847A-9774-0B0E-5732A74EC4AA}"/>
              </a:ext>
            </a:extLst>
          </p:cNvPr>
          <p:cNvPicPr>
            <a:picLocks noChangeAspect="1"/>
          </p:cNvPicPr>
          <p:nvPr/>
        </p:nvPicPr>
        <p:blipFill>
          <a:blip r:embed="rId7"/>
          <a:stretch>
            <a:fillRect/>
          </a:stretch>
        </p:blipFill>
        <p:spPr>
          <a:xfrm>
            <a:off x="6920564" y="195962"/>
            <a:ext cx="3079235" cy="2528226"/>
          </a:xfrm>
          <a:prstGeom prst="ellipse">
            <a:avLst/>
          </a:prstGeom>
          <a:ln>
            <a:noFill/>
          </a:ln>
          <a:effectLst>
            <a:softEdge rad="112500"/>
          </a:effectLst>
        </p:spPr>
      </p:pic>
      <p:pic>
        <p:nvPicPr>
          <p:cNvPr id="12" name="Imagen 11">
            <a:extLst>
              <a:ext uri="{FF2B5EF4-FFF2-40B4-BE49-F238E27FC236}">
                <a16:creationId xmlns:a16="http://schemas.microsoft.com/office/drawing/2014/main" id="{48B347C4-4301-B739-3139-3EC8DF79E120}"/>
              </a:ext>
            </a:extLst>
          </p:cNvPr>
          <p:cNvPicPr>
            <a:picLocks noChangeAspect="1"/>
          </p:cNvPicPr>
          <p:nvPr/>
        </p:nvPicPr>
        <p:blipFill>
          <a:blip r:embed="rId8"/>
          <a:stretch>
            <a:fillRect/>
          </a:stretch>
        </p:blipFill>
        <p:spPr>
          <a:xfrm>
            <a:off x="6510420" y="4633705"/>
            <a:ext cx="3067251" cy="2300438"/>
          </a:xfrm>
          <a:prstGeom prst="ellipse">
            <a:avLst/>
          </a:prstGeom>
          <a:ln>
            <a:noFill/>
          </a:ln>
          <a:effectLst>
            <a:softEdge rad="112500"/>
          </a:effectLst>
        </p:spPr>
      </p:pic>
    </p:spTree>
    <p:extLst>
      <p:ext uri="{BB962C8B-B14F-4D97-AF65-F5344CB8AC3E}">
        <p14:creationId xmlns:p14="http://schemas.microsoft.com/office/powerpoint/2010/main" val="477695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F3642B4-0379-B3FA-D370-17813F789F3E}"/>
              </a:ext>
            </a:extLst>
          </p:cNvPr>
          <p:cNvGraphicFramePr/>
          <p:nvPr>
            <p:extLst>
              <p:ext uri="{D42A27DB-BD31-4B8C-83A1-F6EECF244321}">
                <p14:modId xmlns:p14="http://schemas.microsoft.com/office/powerpoint/2010/main" val="1655069325"/>
              </p:ext>
            </p:extLst>
          </p:nvPr>
        </p:nvGraphicFramePr>
        <p:xfrm>
          <a:off x="587141" y="211756"/>
          <a:ext cx="11049802" cy="6015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Un grupo de personas en un parque&#10;&#10;El contenido generado por IA puede ser incorrecto.">
            <a:extLst>
              <a:ext uri="{FF2B5EF4-FFF2-40B4-BE49-F238E27FC236}">
                <a16:creationId xmlns:a16="http://schemas.microsoft.com/office/drawing/2014/main" id="{F16F363F-6FBF-FE48-324F-249515DADF11}"/>
              </a:ext>
            </a:extLst>
          </p:cNvPr>
          <p:cNvPicPr>
            <a:picLocks noChangeAspect="1"/>
          </p:cNvPicPr>
          <p:nvPr/>
        </p:nvPicPr>
        <p:blipFill>
          <a:blip r:embed="rId8"/>
          <a:stretch>
            <a:fillRect/>
          </a:stretch>
        </p:blipFill>
        <p:spPr>
          <a:xfrm>
            <a:off x="-121919" y="3060834"/>
            <a:ext cx="3189171" cy="2391878"/>
          </a:xfrm>
          <a:prstGeom prst="ellipse">
            <a:avLst/>
          </a:prstGeom>
          <a:ln>
            <a:noFill/>
          </a:ln>
          <a:effectLst>
            <a:softEdge rad="112500"/>
          </a:effectLst>
        </p:spPr>
      </p:pic>
      <p:pic>
        <p:nvPicPr>
          <p:cNvPr id="8" name="Imagen 7" descr="Un hombre con un niño en la nieve&#10;&#10;El contenido generado por IA puede ser incorrecto.">
            <a:extLst>
              <a:ext uri="{FF2B5EF4-FFF2-40B4-BE49-F238E27FC236}">
                <a16:creationId xmlns:a16="http://schemas.microsoft.com/office/drawing/2014/main" id="{9D09B23C-FEFA-0B01-96FF-6DCB6BAC77AB}"/>
              </a:ext>
            </a:extLst>
          </p:cNvPr>
          <p:cNvPicPr>
            <a:picLocks noChangeAspect="1"/>
          </p:cNvPicPr>
          <p:nvPr/>
        </p:nvPicPr>
        <p:blipFill>
          <a:blip r:embed="rId9"/>
          <a:stretch>
            <a:fillRect/>
          </a:stretch>
        </p:blipFill>
        <p:spPr>
          <a:xfrm>
            <a:off x="2234465" y="4126297"/>
            <a:ext cx="2655169" cy="2303380"/>
          </a:xfrm>
          <a:prstGeom prst="ellipse">
            <a:avLst/>
          </a:prstGeom>
          <a:ln>
            <a:noFill/>
          </a:ln>
          <a:effectLst>
            <a:softEdge rad="112500"/>
          </a:effectLst>
        </p:spPr>
      </p:pic>
      <p:pic>
        <p:nvPicPr>
          <p:cNvPr id="10" name="Imagen 9" descr="Un grupo de personas con tablas de surf en la calle&#10;&#10;El contenido generado por IA puede ser incorrecto.">
            <a:extLst>
              <a:ext uri="{FF2B5EF4-FFF2-40B4-BE49-F238E27FC236}">
                <a16:creationId xmlns:a16="http://schemas.microsoft.com/office/drawing/2014/main" id="{2E6002C3-4A48-C0F1-2022-A6B57A8B4ED3}"/>
              </a:ext>
            </a:extLst>
          </p:cNvPr>
          <p:cNvPicPr>
            <a:picLocks noChangeAspect="1"/>
          </p:cNvPicPr>
          <p:nvPr/>
        </p:nvPicPr>
        <p:blipFill>
          <a:blip r:embed="rId10"/>
          <a:stretch>
            <a:fillRect/>
          </a:stretch>
        </p:blipFill>
        <p:spPr>
          <a:xfrm>
            <a:off x="7223157" y="-38502"/>
            <a:ext cx="2999873" cy="2249905"/>
          </a:xfrm>
          <a:prstGeom prst="ellipse">
            <a:avLst/>
          </a:prstGeom>
          <a:ln>
            <a:noFill/>
          </a:ln>
          <a:effectLst>
            <a:softEdge rad="112500"/>
          </a:effectLst>
        </p:spPr>
      </p:pic>
      <p:pic>
        <p:nvPicPr>
          <p:cNvPr id="12" name="Imagen 11" descr="Un grupo de personas junto a una niña&#10;&#10;El contenido generado por IA puede ser incorrecto.">
            <a:extLst>
              <a:ext uri="{FF2B5EF4-FFF2-40B4-BE49-F238E27FC236}">
                <a16:creationId xmlns:a16="http://schemas.microsoft.com/office/drawing/2014/main" id="{4CBEE384-DC18-A2D7-62EF-113B15680C28}"/>
              </a:ext>
            </a:extLst>
          </p:cNvPr>
          <p:cNvPicPr>
            <a:picLocks noChangeAspect="1"/>
          </p:cNvPicPr>
          <p:nvPr/>
        </p:nvPicPr>
        <p:blipFill>
          <a:blip r:embed="rId11"/>
          <a:stretch>
            <a:fillRect/>
          </a:stretch>
        </p:blipFill>
        <p:spPr>
          <a:xfrm>
            <a:off x="2980625" y="-38502"/>
            <a:ext cx="2026719" cy="2702292"/>
          </a:xfrm>
          <a:prstGeom prst="ellipse">
            <a:avLst/>
          </a:prstGeom>
          <a:ln>
            <a:noFill/>
          </a:ln>
          <a:effectLst>
            <a:softEdge rad="112500"/>
          </a:effectLst>
        </p:spPr>
      </p:pic>
      <p:pic>
        <p:nvPicPr>
          <p:cNvPr id="14" name="Imagen 13" descr="Grupo de personas de pie&#10;&#10;El contenido generado por IA puede ser incorrecto.">
            <a:extLst>
              <a:ext uri="{FF2B5EF4-FFF2-40B4-BE49-F238E27FC236}">
                <a16:creationId xmlns:a16="http://schemas.microsoft.com/office/drawing/2014/main" id="{844D0D4B-0C67-5B6E-9469-15F330B4D5AB}"/>
              </a:ext>
            </a:extLst>
          </p:cNvPr>
          <p:cNvPicPr>
            <a:picLocks noChangeAspect="1"/>
          </p:cNvPicPr>
          <p:nvPr/>
        </p:nvPicPr>
        <p:blipFill>
          <a:blip r:embed="rId12"/>
          <a:stretch>
            <a:fillRect/>
          </a:stretch>
        </p:blipFill>
        <p:spPr>
          <a:xfrm>
            <a:off x="9365381" y="534202"/>
            <a:ext cx="2826619" cy="2235467"/>
          </a:xfrm>
          <a:prstGeom prst="ellipse">
            <a:avLst/>
          </a:prstGeom>
          <a:ln>
            <a:noFill/>
          </a:ln>
          <a:effectLst>
            <a:softEdge rad="112500"/>
          </a:effectLst>
        </p:spPr>
      </p:pic>
      <p:pic>
        <p:nvPicPr>
          <p:cNvPr id="16" name="Imagen 15" descr="Un grupo de personas de pie en la calle&#10;&#10;El contenido generado por IA puede ser incorrecto.">
            <a:extLst>
              <a:ext uri="{FF2B5EF4-FFF2-40B4-BE49-F238E27FC236}">
                <a16:creationId xmlns:a16="http://schemas.microsoft.com/office/drawing/2014/main" id="{82084D9E-6A46-C3F9-48F9-50C062933921}"/>
              </a:ext>
            </a:extLst>
          </p:cNvPr>
          <p:cNvPicPr>
            <a:picLocks noChangeAspect="1"/>
          </p:cNvPicPr>
          <p:nvPr/>
        </p:nvPicPr>
        <p:blipFill>
          <a:blip r:embed="rId13"/>
          <a:stretch>
            <a:fillRect/>
          </a:stretch>
        </p:blipFill>
        <p:spPr>
          <a:xfrm>
            <a:off x="8662737" y="4415055"/>
            <a:ext cx="2405814" cy="2442946"/>
          </a:xfrm>
          <a:prstGeom prst="ellipse">
            <a:avLst/>
          </a:prstGeom>
          <a:ln>
            <a:noFill/>
          </a:ln>
          <a:effectLst>
            <a:softEdge rad="112500"/>
          </a:effectLst>
        </p:spPr>
      </p:pic>
    </p:spTree>
    <p:extLst>
      <p:ext uri="{BB962C8B-B14F-4D97-AF65-F5344CB8AC3E}">
        <p14:creationId xmlns:p14="http://schemas.microsoft.com/office/powerpoint/2010/main" val="164481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EBB0A7D-030A-D8C0-B40E-3FBD88296DC4}"/>
              </a:ext>
            </a:extLst>
          </p:cNvPr>
          <p:cNvPicPr>
            <a:picLocks noChangeAspect="1"/>
          </p:cNvPicPr>
          <p:nvPr/>
        </p:nvPicPr>
        <p:blipFill>
          <a:blip r:embed="rId3"/>
          <a:stretch>
            <a:fillRect/>
          </a:stretch>
        </p:blipFill>
        <p:spPr>
          <a:xfrm>
            <a:off x="0" y="272266"/>
            <a:ext cx="8693649" cy="1566808"/>
          </a:xfrm>
          <a:prstGeom prst="rect">
            <a:avLst/>
          </a:prstGeom>
        </p:spPr>
      </p:pic>
      <p:graphicFrame>
        <p:nvGraphicFramePr>
          <p:cNvPr id="4" name="Diagrama 3">
            <a:extLst>
              <a:ext uri="{FF2B5EF4-FFF2-40B4-BE49-F238E27FC236}">
                <a16:creationId xmlns:a16="http://schemas.microsoft.com/office/drawing/2014/main" id="{01BC07EA-E7C9-B61D-2A60-32F1F69480D0}"/>
              </a:ext>
            </a:extLst>
          </p:cNvPr>
          <p:cNvGraphicFramePr/>
          <p:nvPr>
            <p:extLst>
              <p:ext uri="{D42A27DB-BD31-4B8C-83A1-F6EECF244321}">
                <p14:modId xmlns:p14="http://schemas.microsoft.com/office/powerpoint/2010/main" val="3245480850"/>
              </p:ext>
            </p:extLst>
          </p:nvPr>
        </p:nvGraphicFramePr>
        <p:xfrm>
          <a:off x="655261" y="1167067"/>
          <a:ext cx="1074905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9832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258E85-2C6D-E4C9-68CD-A6F8E59CF740}"/>
              </a:ext>
            </a:extLst>
          </p:cNvPr>
          <p:cNvSpPr txBox="1"/>
          <p:nvPr/>
        </p:nvSpPr>
        <p:spPr>
          <a:xfrm>
            <a:off x="1272283" y="2420035"/>
            <a:ext cx="9647434" cy="1754326"/>
          </a:xfrm>
          <a:prstGeom prst="rect">
            <a:avLst/>
          </a:prstGeom>
          <a:noFill/>
        </p:spPr>
        <p:txBody>
          <a:bodyPr wrap="square">
            <a:spAutoFit/>
          </a:bodyPr>
          <a:lstStyle/>
          <a:p>
            <a:pPr algn="ctr"/>
            <a:r>
              <a:rPr lang="es-MX" sz="3600" b="0" i="0" dirty="0">
                <a:solidFill>
                  <a:srgbClr val="001D35"/>
                </a:solidFill>
                <a:effectLst/>
                <a:latin typeface="Harlow Solid Italic" panose="04030604020F02020D02" pitchFamily="82" charset="0"/>
              </a:rPr>
              <a:t>Henry Ford: </a:t>
            </a:r>
            <a:r>
              <a:rPr lang="es-MX" sz="3600" dirty="0">
                <a:latin typeface="Harlow Solid Italic" panose="04030604020F02020D02" pitchFamily="82" charset="0"/>
              </a:rPr>
              <a:t>"Llegar juntos es el principio; mantenerse juntos, es el progreso; trabajar juntos es el éxito"</a:t>
            </a:r>
            <a:endParaRPr lang="es-EC" sz="3600" dirty="0">
              <a:latin typeface="Harlow Solid Italic" panose="04030604020F02020D02" pitchFamily="82" charset="0"/>
            </a:endParaRPr>
          </a:p>
        </p:txBody>
      </p:sp>
    </p:spTree>
    <p:extLst>
      <p:ext uri="{BB962C8B-B14F-4D97-AF65-F5344CB8AC3E}">
        <p14:creationId xmlns:p14="http://schemas.microsoft.com/office/powerpoint/2010/main" val="22338628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774</Words>
  <Application>Microsoft Office PowerPoint</Application>
  <PresentationFormat>Panorámica</PresentationFormat>
  <Paragraphs>29</Paragraphs>
  <Slides>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7</vt:i4>
      </vt:variant>
    </vt:vector>
  </HeadingPairs>
  <TitlesOfParts>
    <vt:vector size="12" baseType="lpstr">
      <vt:lpstr>Arial</vt:lpstr>
      <vt:lpstr>Calibri</vt:lpstr>
      <vt:lpstr>Calibri Light</vt:lpstr>
      <vt:lpstr>Harlow Solid Italic</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Anita</dc:creator>
  <cp:lastModifiedBy>Silvana Gisela Andrade Haro</cp:lastModifiedBy>
  <cp:revision>23</cp:revision>
  <dcterms:created xsi:type="dcterms:W3CDTF">2025-07-09T13:42:27Z</dcterms:created>
  <dcterms:modified xsi:type="dcterms:W3CDTF">2025-07-10T03:47:06Z</dcterms:modified>
</cp:coreProperties>
</file>